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 id="2147483674" r:id="rId5"/>
    <p:sldMasterId id="2147483677" r:id="rId6"/>
  </p:sldMasterIdLst>
  <p:notesMasterIdLst>
    <p:notesMasterId r:id="rId27"/>
  </p:notesMasterIdLst>
  <p:sldIdLst>
    <p:sldId id="257" r:id="rId7"/>
    <p:sldId id="259" r:id="rId8"/>
    <p:sldId id="258" r:id="rId9"/>
    <p:sldId id="260" r:id="rId10"/>
    <p:sldId id="261" r:id="rId11"/>
    <p:sldId id="271" r:id="rId12"/>
    <p:sldId id="272" r:id="rId13"/>
    <p:sldId id="273" r:id="rId14"/>
    <p:sldId id="262" r:id="rId15"/>
    <p:sldId id="263" r:id="rId16"/>
    <p:sldId id="264" r:id="rId17"/>
    <p:sldId id="265" r:id="rId18"/>
    <p:sldId id="266" r:id="rId19"/>
    <p:sldId id="268" r:id="rId20"/>
    <p:sldId id="269" r:id="rId21"/>
    <p:sldId id="267" r:id="rId22"/>
    <p:sldId id="274" r:id="rId23"/>
    <p:sldId id="275" r:id="rId24"/>
    <p:sldId id="276" r:id="rId25"/>
    <p:sldId id="277" r:id="rId2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9E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34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986CED-B20E-4D1E-A85D-07D451625BC4}" type="datetimeFigureOut">
              <a:rPr lang="en-US" smtClean="0"/>
              <a:t>1/9/2017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1B2CC5-9DC0-4ED0-88DB-DEDD83E1DBDA}" type="slidenum">
              <a:rPr lang="en-US" smtClean="0"/>
              <a:t>‹#›</a:t>
            </a:fld>
            <a:endParaRPr lang="en-US"/>
          </a:p>
        </p:txBody>
      </p:sp>
    </p:spTree>
    <p:extLst>
      <p:ext uri="{BB962C8B-B14F-4D97-AF65-F5344CB8AC3E}">
        <p14:creationId xmlns:p14="http://schemas.microsoft.com/office/powerpoint/2010/main" val="1069043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1/9/2017 5:55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1/9/2017 5:55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1/9/2017 5:55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1/9/2017 5:55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251" y="1428751"/>
            <a:ext cx="7681913" cy="1142621"/>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50" y="3258741"/>
            <a:ext cx="7681913" cy="346249"/>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058665"/>
            <a:ext cx="8382000" cy="2135969"/>
          </a:xfrm>
        </p:spPr>
        <p:txBody>
          <a:bodyPr/>
          <a:lstStyle>
            <a:lvl1pPr>
              <a:buClr>
                <a:schemeClr val="tx1"/>
              </a:buClr>
              <a:buSzPct val="70000"/>
              <a:buFont typeface="Wingdings" pitchFamily="2" charset="2"/>
              <a:buChar char="l"/>
              <a:defRPr>
                <a:solidFill>
                  <a:schemeClr val="tx1"/>
                </a:solidFill>
              </a:defRPr>
            </a:lvl1pPr>
            <a:lvl2pPr>
              <a:buClr>
                <a:schemeClr val="tx1"/>
              </a:buClr>
              <a:buSzPct val="70000"/>
              <a:buFont typeface="Wingdings" pitchFamily="2" charset="2"/>
              <a:buChar char="l"/>
              <a:defRPr>
                <a:solidFill>
                  <a:schemeClr val="tx1"/>
                </a:solidFill>
              </a:defRPr>
            </a:lvl2pPr>
            <a:lvl3pPr>
              <a:buClr>
                <a:schemeClr val="tx1"/>
              </a:buClr>
              <a:buSzPct val="70000"/>
              <a:buFont typeface="Wingdings" pitchFamily="2" charset="2"/>
              <a:buChar char="l"/>
              <a:defRPr>
                <a:solidFill>
                  <a:schemeClr val="tx1"/>
                </a:solidFill>
              </a:defRPr>
            </a:lvl3pPr>
            <a:lvl4pPr>
              <a:buClr>
                <a:schemeClr val="tx1"/>
              </a:buClr>
              <a:buSzPct val="70000"/>
              <a:buFont typeface="Wingdings" pitchFamily="2" charset="2"/>
              <a:buChar char="l"/>
              <a:defRPr>
                <a:solidFill>
                  <a:schemeClr val="tx1"/>
                </a:solidFill>
              </a:defRPr>
            </a:lvl4pPr>
            <a:lvl5pPr>
              <a:buClr>
                <a:schemeClr val="tx1"/>
              </a:buClr>
              <a:buSzPct val="70000"/>
              <a:buFont typeface="Wingdings" pitchFamily="2" charset="2"/>
              <a:buChar char="l"/>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058665"/>
            <a:ext cx="8382000" cy="2135969"/>
          </a:xfrm>
        </p:spPr>
        <p:txBody>
          <a:bodyPr/>
          <a:lstStyle>
            <a:lvl1pPr>
              <a:buClr>
                <a:schemeClr val="tx1"/>
              </a:buClr>
              <a:buSzPct val="70000"/>
              <a:buFont typeface="Wingdings" pitchFamily="2" charset="2"/>
              <a:buChar char="l"/>
              <a:defRPr>
                <a:solidFill>
                  <a:schemeClr val="tx1"/>
                </a:solidFill>
              </a:defRPr>
            </a:lvl1pPr>
            <a:lvl2pPr>
              <a:buClr>
                <a:schemeClr val="tx1"/>
              </a:buClr>
              <a:buSzPct val="70000"/>
              <a:buFont typeface="Wingdings" pitchFamily="2" charset="2"/>
              <a:buChar char="l"/>
              <a:defRPr>
                <a:solidFill>
                  <a:schemeClr val="tx1"/>
                </a:solidFill>
              </a:defRPr>
            </a:lvl2pPr>
            <a:lvl3pPr>
              <a:buClr>
                <a:schemeClr val="tx1"/>
              </a:buClr>
              <a:buSzPct val="70000"/>
              <a:buFont typeface="Wingdings" pitchFamily="2" charset="2"/>
              <a:buChar char="l"/>
              <a:defRPr>
                <a:solidFill>
                  <a:schemeClr val="tx1"/>
                </a:solidFill>
              </a:defRPr>
            </a:lvl3pPr>
            <a:lvl4pPr>
              <a:buClr>
                <a:schemeClr val="tx1"/>
              </a:buClr>
              <a:buSzPct val="70000"/>
              <a:buFont typeface="Wingdings" pitchFamily="2" charset="2"/>
              <a:buChar char="l"/>
              <a:defRPr>
                <a:solidFill>
                  <a:schemeClr val="tx1"/>
                </a:solidFill>
              </a:defRPr>
            </a:lvl4pPr>
            <a:lvl5pPr>
              <a:buClr>
                <a:schemeClr val="tx1"/>
              </a:buClr>
              <a:buSzPct val="70000"/>
              <a:buFont typeface="Wingdings" pitchFamily="2" charset="2"/>
              <a:buChar char="l"/>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4679157"/>
            <a:ext cx="9144001" cy="464344"/>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smtClean="0"/>
              <a:t>Click to edit Master text styles</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emo, Video etc. &quot;special&quot; slides">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487354"/>
            <a:ext cx="7043208" cy="1142621"/>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3258741"/>
            <a:ext cx="7043208" cy="346249"/>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1766887"/>
            <a:ext cx="7690114" cy="1038746"/>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pic>
        <p:nvPicPr>
          <p:cNvPr id="5" name="Picture 52" descr="3-01593_Slide_4-13"/>
          <p:cNvPicPr>
            <a:picLocks noChangeAspect="1" noChangeArrowheads="1"/>
          </p:cNvPicPr>
          <p:nvPr userDrawn="1"/>
        </p:nvPicPr>
        <p:blipFill>
          <a:blip r:embed="rId3">
            <a:lum bright="100000" contrast="100000"/>
          </a:blip>
          <a:srcRect/>
          <a:stretch>
            <a:fillRect/>
          </a:stretch>
        </p:blipFill>
        <p:spPr bwMode="auto">
          <a:xfrm flipV="1">
            <a:off x="1" y="2628900"/>
            <a:ext cx="9752013" cy="283369"/>
          </a:xfrm>
          <a:prstGeom prst="rect">
            <a:avLst/>
          </a:prstGeom>
          <a:noFill/>
        </p:spPr>
      </p:pic>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428750"/>
            <a:ext cx="8040688"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rotWithShape="1">
          <a:gsLst>
            <a:gs pos="50000">
              <a:schemeClr val="bg1">
                <a:tint val="80000"/>
                <a:satMod val="250000"/>
              </a:schemeClr>
            </a:gs>
            <a:gs pos="76000">
              <a:schemeClr val="bg1">
                <a:tint val="90000"/>
                <a:shade val="90000"/>
                <a:satMod val="200000"/>
              </a:schemeClr>
            </a:gs>
            <a:gs pos="92000">
              <a:srgbClr val="C59EE2"/>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3200400"/>
          </a:xfrm>
        </p:spPr>
        <p:txBody>
          <a:bodyPr anchor="b">
            <a:noAutofit/>
          </a:bodyPr>
          <a:lstStyle>
            <a:lvl1pPr>
              <a:lnSpc>
                <a:spcPct val="100000"/>
              </a:lnSpc>
              <a:defRPr sz="8000">
                <a:solidFill>
                  <a:schemeClr val="tx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714750"/>
            <a:ext cx="6400800" cy="914400"/>
          </a:xfrm>
        </p:spPr>
        <p:txBody>
          <a:bodyPr>
            <a:normAutofit/>
          </a:bodyPr>
          <a:lstStyle>
            <a:lvl1pPr marL="0" indent="0" algn="ctr">
              <a:buNone/>
              <a:defRPr sz="2400">
                <a:solidFill>
                  <a:srgbClr val="7030A0"/>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7" name="Date Placeholder 6"/>
          <p:cNvSpPr>
            <a:spLocks noGrp="1"/>
          </p:cNvSpPr>
          <p:nvPr>
            <p:ph type="dt" sz="half" idx="10"/>
          </p:nvPr>
        </p:nvSpPr>
        <p:spPr/>
        <p:txBody>
          <a:bodyPr/>
          <a:lstStyle/>
          <a:p>
            <a:fld id="{216C5678-EE20-4FA5-88E2-6E0BD67A2E26}" type="datetime1">
              <a:rPr lang="en-US" smtClean="0"/>
              <a:t>1/9/2017</a:t>
            </a:fld>
            <a:endParaRPr lang="en-US" dirty="0"/>
          </a:p>
        </p:txBody>
      </p:sp>
      <p:sp>
        <p:nvSpPr>
          <p:cNvPr id="8" name="Slide Number Placeholder 7"/>
          <p:cNvSpPr>
            <a:spLocks noGrp="1"/>
          </p:cNvSpPr>
          <p:nvPr>
            <p:ph type="sldNum" sz="quarter" idx="11"/>
          </p:nvPr>
        </p:nvSpPr>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p:txBody>
          <a:bodyPr/>
          <a:lstStyle/>
          <a:p>
            <a:r>
              <a:rPr lang="en-US" smtClean="0"/>
              <a:t>Footer Text</a:t>
            </a:r>
            <a:endParaRPr lang="en-US" dirty="0"/>
          </a:p>
        </p:txBody>
      </p:sp>
    </p:spTree>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gradFill rotWithShape="1">
          <a:gsLst>
            <a:gs pos="50000">
              <a:schemeClr val="bg1">
                <a:tint val="80000"/>
                <a:satMod val="250000"/>
              </a:schemeClr>
            </a:gs>
            <a:gs pos="76000">
              <a:schemeClr val="bg1">
                <a:tint val="90000"/>
                <a:shade val="90000"/>
                <a:satMod val="200000"/>
              </a:schemeClr>
            </a:gs>
            <a:gs pos="92000">
              <a:srgbClr val="C59EE2"/>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800">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rgbClr val="7030A0"/>
                </a:solidFill>
              </a:defRPr>
            </a:lvl1pPr>
            <a:lvl2pPr>
              <a:defRPr>
                <a:solidFill>
                  <a:srgbClr val="7030A0"/>
                </a:solidFill>
              </a:defRPr>
            </a:lvl2pPr>
            <a:lvl3pPr>
              <a:defRPr>
                <a:solidFill>
                  <a:srgbClr val="7030A0"/>
                </a:solidFill>
              </a:defRPr>
            </a:lvl3pPr>
            <a:lvl4pPr>
              <a:defRPr>
                <a:solidFill>
                  <a:srgbClr val="7030A0"/>
                </a:solidFill>
              </a:defRPr>
            </a:lvl4pPr>
            <a:lvl5pPr>
              <a:defRPr>
                <a:solidFill>
                  <a:srgbClr val="7030A0"/>
                </a:solidFill>
              </a:defRPr>
            </a:lvl5pPr>
            <a:lvl6pPr>
              <a:defRPr/>
            </a:lvl6pPr>
            <a:lvl7pPr>
              <a:defRPr/>
            </a:lvl7pPr>
            <a:lvl8pPr>
              <a:defRPr/>
            </a:lvl8pPr>
            <a:lvl9pPr>
              <a:buFont typeface="Arial" pitchFamily="34" charset="0"/>
              <a:buChar char="•"/>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Date Placeholder 3"/>
          <p:cNvSpPr>
            <a:spLocks noGrp="1"/>
          </p:cNvSpPr>
          <p:nvPr>
            <p:ph type="dt" sz="half" idx="10"/>
          </p:nvPr>
        </p:nvSpPr>
        <p:spPr/>
        <p:txBody>
          <a:bodyPr/>
          <a:lstStyle/>
          <a:p>
            <a:fld id="{B11D738E-8962-435F-8C43-147B8DD7E819}" type="datetime1">
              <a:rPr lang="en-US" smtClean="0"/>
              <a:t>1/9/2017</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gradFill rotWithShape="1">
          <a:gsLst>
            <a:gs pos="50000">
              <a:schemeClr val="bg1">
                <a:tint val="80000"/>
                <a:satMod val="250000"/>
              </a:schemeClr>
            </a:gs>
            <a:gs pos="76000">
              <a:schemeClr val="bg1">
                <a:tint val="90000"/>
                <a:shade val="90000"/>
                <a:satMod val="200000"/>
              </a:schemeClr>
            </a:gs>
            <a:gs pos="92000">
              <a:srgbClr val="C59EE2"/>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1028701"/>
            <a:ext cx="7772400" cy="1878806"/>
          </a:xfrm>
        </p:spPr>
        <p:txBody>
          <a:bodyPr anchor="b"/>
          <a:lstStyle>
            <a:lvl1pPr algn="ctr" defTabSz="914400" rtl="0" eaLnBrk="1" latinLnBrk="0" hangingPunct="1">
              <a:lnSpc>
                <a:spcPct val="100000"/>
              </a:lnSpc>
              <a:spcBef>
                <a:spcPct val="0"/>
              </a:spcBef>
              <a:buNone/>
              <a:defRPr lang="en-US" sz="4800" kern="1200" dirty="0" smtClean="0">
                <a:solidFill>
                  <a:schemeClr val="tx1"/>
                </a:solidFill>
                <a:effectLst>
                  <a:outerShdw blurRad="63500" dist="38100" dir="5400000" algn="t" rotWithShape="0">
                    <a:prstClr val="black">
                      <a:alpha val="25000"/>
                    </a:prstClr>
                  </a:outerShdw>
                </a:effectLst>
                <a:latin typeface="+mn-lt"/>
                <a:ea typeface="+mj-ea"/>
                <a:cs typeface="+mj-cs"/>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3051573"/>
            <a:ext cx="7772400" cy="848915"/>
          </a:xfrm>
        </p:spPr>
        <p:txBody>
          <a:bodyPr anchor="t"/>
          <a:lstStyle>
            <a:lvl1pPr marL="0" indent="0" algn="ctr">
              <a:buNone/>
              <a:defRPr sz="2000">
                <a:solidFill>
                  <a:srgbClr val="7030A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09CAEA93-55E7-4DA9-90C2-089A26EEFEC4}" type="datetime1">
              <a:rPr lang="en-US" smtClean="0"/>
              <a:t>1/9/2017</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
        <p:nvSpPr>
          <p:cNvPr id="7" name="Oval 6"/>
          <p:cNvSpPr/>
          <p:nvPr/>
        </p:nvSpPr>
        <p:spPr>
          <a:xfrm>
            <a:off x="4495800" y="2943225"/>
            <a:ext cx="84772" cy="6357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2943225"/>
            <a:ext cx="84772" cy="6357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2943225"/>
            <a:ext cx="84772" cy="6357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Obj" preserve="1">
  <p:cSld name="Two Content">
    <p:bg>
      <p:bgPr>
        <a:gradFill rotWithShape="1">
          <a:gsLst>
            <a:gs pos="50000">
              <a:schemeClr val="bg1">
                <a:tint val="80000"/>
                <a:satMod val="250000"/>
              </a:schemeClr>
            </a:gs>
            <a:gs pos="76000">
              <a:schemeClr val="bg1">
                <a:tint val="90000"/>
                <a:shade val="90000"/>
                <a:satMod val="200000"/>
              </a:schemeClr>
            </a:gs>
            <a:gs pos="92000">
              <a:srgbClr val="C59EE2"/>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742950"/>
          </a:xfrm>
        </p:spPr>
        <p:txBody>
          <a:bodyPr/>
          <a:lstStyle>
            <a:lvl1pPr>
              <a:defRPr sz="4800">
                <a:solidFill>
                  <a:schemeClr val="tx1"/>
                </a:solidFill>
              </a:defRPr>
            </a:lvl1pPr>
          </a:lstStyle>
          <a:p>
            <a:r>
              <a:rPr lang="en-US" dirty="0" smtClean="0"/>
              <a:t>Click to edit Master title style</a:t>
            </a:r>
            <a:endParaRPr lang="en-US" dirty="0"/>
          </a:p>
        </p:txBody>
      </p:sp>
      <p:sp>
        <p:nvSpPr>
          <p:cNvPr id="4" name="Content Placeholder 3"/>
          <p:cNvSpPr>
            <a:spLocks noGrp="1"/>
          </p:cNvSpPr>
          <p:nvPr>
            <p:ph sz="half" idx="2"/>
          </p:nvPr>
        </p:nvSpPr>
        <p:spPr>
          <a:xfrm>
            <a:off x="4648200" y="1200151"/>
            <a:ext cx="4038600" cy="3394472"/>
          </a:xfrm>
        </p:spPr>
        <p:txBody>
          <a:bodyPr/>
          <a:lstStyle>
            <a:lvl1pPr>
              <a:defRPr sz="2400">
                <a:solidFill>
                  <a:srgbClr val="7030A0"/>
                </a:solidFill>
                <a:latin typeface="Arial" panose="020B0604020202020204" pitchFamily="34" charset="0"/>
                <a:cs typeface="Arial" panose="020B0604020202020204" pitchFamily="34" charset="0"/>
              </a:defRPr>
            </a:lvl1pPr>
            <a:lvl2pPr>
              <a:defRPr sz="1600">
                <a:solidFill>
                  <a:srgbClr val="7030A0"/>
                </a:solidFill>
              </a:defRPr>
            </a:lvl2pPr>
            <a:lvl3pPr>
              <a:defRPr sz="1600">
                <a:solidFill>
                  <a:srgbClr val="7030A0"/>
                </a:solidFill>
              </a:defRPr>
            </a:lvl3pPr>
            <a:lvl4pPr>
              <a:defRPr sz="1600">
                <a:solidFill>
                  <a:srgbClr val="7030A0"/>
                </a:solidFill>
              </a:defRPr>
            </a:lvl4pPr>
            <a:lvl5pPr>
              <a:defRPr sz="1600">
                <a:solidFill>
                  <a:srgbClr val="7030A0"/>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Date Placeholder 4"/>
          <p:cNvSpPr>
            <a:spLocks noGrp="1"/>
          </p:cNvSpPr>
          <p:nvPr>
            <p:ph type="dt" sz="half" idx="10"/>
          </p:nvPr>
        </p:nvSpPr>
        <p:spPr/>
        <p:txBody>
          <a:bodyPr/>
          <a:lstStyle/>
          <a:p>
            <a:fld id="{E34CF3C7-6809-4F39-BD67-A75817BDDE0A}" type="datetime1">
              <a:rPr lang="en-US" smtClean="0"/>
              <a:t>1/9/2017</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365760" y="1200150"/>
            <a:ext cx="4041648" cy="3394710"/>
          </a:xfrm>
        </p:spPr>
        <p:txBody>
          <a:bodyPr/>
          <a:lstStyle>
            <a:lvl1pPr>
              <a:defRPr>
                <a:solidFill>
                  <a:srgbClr val="7030A0"/>
                </a:solidFill>
                <a:latin typeface="Arial" panose="020B0604020202020204" pitchFamily="34" charset="0"/>
                <a:cs typeface="Arial" panose="020B0604020202020204" pitchFamily="34" charset="0"/>
              </a:defRPr>
            </a:lvl1pPr>
            <a:lvl2pPr>
              <a:defRPr>
                <a:solidFill>
                  <a:srgbClr val="7030A0"/>
                </a:solidFill>
              </a:defRPr>
            </a:lvl2pPr>
            <a:lvl3pPr>
              <a:defRPr>
                <a:solidFill>
                  <a:srgbClr val="7030A0"/>
                </a:solidFill>
              </a:defRPr>
            </a:lvl3pPr>
            <a:lvl4pPr>
              <a:defRPr>
                <a:solidFill>
                  <a:srgbClr val="7030A0"/>
                </a:solidFill>
              </a:defRPr>
            </a:lvl4pPr>
            <a:lvl5pPr>
              <a:defRPr>
                <a:solidFill>
                  <a:srgbClr val="7030A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omparison">
    <p:bg>
      <p:bgPr>
        <a:gradFill rotWithShape="1">
          <a:gsLst>
            <a:gs pos="50000">
              <a:schemeClr val="bg1">
                <a:tint val="80000"/>
                <a:satMod val="250000"/>
              </a:schemeClr>
            </a:gs>
            <a:gs pos="76000">
              <a:schemeClr val="bg1">
                <a:tint val="90000"/>
                <a:shade val="90000"/>
                <a:satMod val="200000"/>
              </a:schemeClr>
            </a:gs>
            <a:gs pos="92000">
              <a:srgbClr val="C59EE2"/>
            </a:gs>
          </a:gsLst>
          <a:path path="circle">
            <a:fillToRect l="50000" t="50000" r="50000" b="50000"/>
          </a:path>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00150"/>
            <a:ext cx="4040188" cy="4572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1" y="1200150"/>
            <a:ext cx="4041775" cy="4572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F7EAEB24-CE78-465C-A726-91D0868FA48F}" type="datetime1">
              <a:rPr lang="en-US" smtClean="0"/>
              <a:t>1/9/2017</a:t>
            </a:fld>
            <a:endParaRPr lang="en-US"/>
          </a:p>
        </p:txBody>
      </p:sp>
      <p:sp>
        <p:nvSpPr>
          <p:cNvPr id="8" name="Footer Placeholder 7"/>
          <p:cNvSpPr>
            <a:spLocks noGrp="1"/>
          </p:cNvSpPr>
          <p:nvPr>
            <p:ph type="ftr" sz="quarter" idx="11"/>
          </p:nvPr>
        </p:nvSpPr>
        <p:spPr/>
        <p:txBody>
          <a:bodyPr/>
          <a:lstStyle/>
          <a:p>
            <a:r>
              <a:rPr lang="en-US" smtClean="0"/>
              <a:t>Footer Text</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457200" y="1659636"/>
            <a:ext cx="4041648" cy="2935224"/>
          </a:xfrm>
        </p:spPr>
        <p:txBody>
          <a:bodyPr/>
          <a:lstStyle>
            <a:lvl1pPr>
              <a:defRPr>
                <a:solidFill>
                  <a:srgbClr val="7030A0"/>
                </a:solidFill>
                <a:latin typeface="Arial" panose="020B0604020202020204" pitchFamily="34" charset="0"/>
                <a:cs typeface="Arial" panose="020B0604020202020204" pitchFamily="34" charset="0"/>
              </a:defRPr>
            </a:lvl1pPr>
            <a:lvl2pPr>
              <a:defRPr>
                <a:solidFill>
                  <a:srgbClr val="7030A0"/>
                </a:solidFill>
                <a:latin typeface="Arial" panose="020B0604020202020204" pitchFamily="34" charset="0"/>
                <a:cs typeface="Arial" panose="020B0604020202020204" pitchFamily="34" charset="0"/>
              </a:defRPr>
            </a:lvl2pPr>
            <a:lvl3pPr>
              <a:defRPr>
                <a:solidFill>
                  <a:srgbClr val="7030A0"/>
                </a:solidFill>
                <a:latin typeface="Arial" panose="020B0604020202020204" pitchFamily="34" charset="0"/>
                <a:cs typeface="Arial" panose="020B0604020202020204" pitchFamily="34" charset="0"/>
              </a:defRPr>
            </a:lvl3pPr>
            <a:lvl4pPr>
              <a:defRPr>
                <a:solidFill>
                  <a:srgbClr val="7030A0"/>
                </a:solidFill>
                <a:latin typeface="Arial" panose="020B0604020202020204" pitchFamily="34" charset="0"/>
                <a:cs typeface="Arial" panose="020B0604020202020204" pitchFamily="34" charset="0"/>
              </a:defRPr>
            </a:lvl4pPr>
            <a:lvl5pPr>
              <a:defRPr>
                <a:solidFill>
                  <a:srgbClr val="7030A0"/>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2"/>
          <p:cNvSpPr>
            <a:spLocks noGrp="1"/>
          </p:cNvSpPr>
          <p:nvPr>
            <p:ph sz="quarter" idx="14"/>
          </p:nvPr>
        </p:nvSpPr>
        <p:spPr>
          <a:xfrm>
            <a:off x="4672584" y="1659637"/>
            <a:ext cx="4041648" cy="2934890"/>
          </a:xfrm>
        </p:spPr>
        <p:txBody>
          <a:bodyPr/>
          <a:lstStyle>
            <a:lvl1pPr>
              <a:defRPr>
                <a:solidFill>
                  <a:srgbClr val="7030A0"/>
                </a:solidFill>
                <a:latin typeface="Arial" panose="020B0604020202020204" pitchFamily="34" charset="0"/>
                <a:cs typeface="Arial" panose="020B0604020202020204" pitchFamily="34" charset="0"/>
              </a:defRPr>
            </a:lvl1pPr>
            <a:lvl2pPr>
              <a:defRPr>
                <a:solidFill>
                  <a:srgbClr val="7030A0"/>
                </a:solidFill>
                <a:latin typeface="Arial" panose="020B0604020202020204" pitchFamily="34" charset="0"/>
                <a:cs typeface="Arial" panose="020B0604020202020204" pitchFamily="34" charset="0"/>
              </a:defRPr>
            </a:lvl2pPr>
            <a:lvl3pPr>
              <a:defRPr>
                <a:solidFill>
                  <a:srgbClr val="7030A0"/>
                </a:solidFill>
                <a:latin typeface="Arial" panose="020B0604020202020204" pitchFamily="34" charset="0"/>
                <a:cs typeface="Arial" panose="020B0604020202020204" pitchFamily="34" charset="0"/>
              </a:defRPr>
            </a:lvl3pPr>
            <a:lvl4pPr>
              <a:defRPr>
                <a:solidFill>
                  <a:srgbClr val="7030A0"/>
                </a:solidFill>
                <a:latin typeface="Arial" panose="020B0604020202020204" pitchFamily="34" charset="0"/>
                <a:cs typeface="Arial" panose="020B0604020202020204" pitchFamily="34" charset="0"/>
              </a:defRPr>
            </a:lvl4pPr>
            <a:lvl5pPr>
              <a:defRPr>
                <a:solidFill>
                  <a:srgbClr val="7030A0"/>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itle 1"/>
          <p:cNvSpPr>
            <a:spLocks noGrp="1"/>
          </p:cNvSpPr>
          <p:nvPr>
            <p:ph type="title"/>
          </p:nvPr>
        </p:nvSpPr>
        <p:spPr>
          <a:xfrm>
            <a:off x="457200" y="228600"/>
            <a:ext cx="8229600" cy="742950"/>
          </a:xfrm>
        </p:spPr>
        <p:txBody>
          <a:bodyPr/>
          <a:lstStyle>
            <a:lvl1pPr>
              <a:defRPr sz="4800">
                <a:solidFill>
                  <a:schemeClr val="tx1"/>
                </a:solidFill>
              </a:defRPr>
            </a:lvl1pPr>
          </a:lstStyle>
          <a:p>
            <a:r>
              <a:rPr lang="en-US" dirty="0" smtClean="0"/>
              <a:t>Click to edit Master 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487354"/>
            <a:ext cx="7043208" cy="1142621"/>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3258741"/>
            <a:ext cx="7043208" cy="346249"/>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1766887"/>
            <a:ext cx="7690114" cy="1038746"/>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pic>
        <p:nvPicPr>
          <p:cNvPr id="5" name="Picture 52" descr="3-01593_Slide_4-13"/>
          <p:cNvPicPr>
            <a:picLocks noChangeAspect="1" noChangeArrowheads="1"/>
          </p:cNvPicPr>
          <p:nvPr userDrawn="1"/>
        </p:nvPicPr>
        <p:blipFill>
          <a:blip r:embed="rId3">
            <a:lum bright="100000" contrast="100000"/>
          </a:blip>
          <a:srcRect/>
          <a:stretch>
            <a:fillRect/>
          </a:stretch>
        </p:blipFill>
        <p:spPr bwMode="auto">
          <a:xfrm flipV="1">
            <a:off x="1" y="2628900"/>
            <a:ext cx="9752013" cy="283369"/>
          </a:xfrm>
          <a:prstGeom prst="rect">
            <a:avLst/>
          </a:prstGeom>
          <a:noFill/>
        </p:spPr>
      </p:pic>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Only">
    <p:bg>
      <p:bgPr>
        <a:gradFill rotWithShape="1">
          <a:gsLst>
            <a:gs pos="50000">
              <a:schemeClr val="bg1">
                <a:tint val="80000"/>
                <a:satMod val="250000"/>
              </a:schemeClr>
            </a:gs>
            <a:gs pos="76000">
              <a:schemeClr val="bg1">
                <a:tint val="90000"/>
                <a:shade val="90000"/>
                <a:satMod val="200000"/>
              </a:schemeClr>
            </a:gs>
            <a:gs pos="92000">
              <a:srgbClr val="C59EE2"/>
            </a:gs>
          </a:gsLst>
          <a:path path="circle">
            <a:fillToRect l="50000" t="50000" r="50000" b="50000"/>
          </a:path>
        </a:gra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0BAADF0-1749-4E8B-9691-B44A5F8C0895}" type="datetime1">
              <a:rPr lang="en-US" smtClean="0"/>
              <a:t>1/9/2017</a:t>
            </a:fld>
            <a:endParaRPr lang="en-US"/>
          </a:p>
        </p:txBody>
      </p:sp>
      <p:sp>
        <p:nvSpPr>
          <p:cNvPr id="4" name="Footer Placeholder 3"/>
          <p:cNvSpPr>
            <a:spLocks noGrp="1"/>
          </p:cNvSpPr>
          <p:nvPr>
            <p:ph type="ftr" sz="quarter" idx="11"/>
          </p:nvPr>
        </p:nvSpPr>
        <p:spPr/>
        <p:txBody>
          <a:bodyPr/>
          <a:lstStyle/>
          <a:p>
            <a:r>
              <a:rPr lang="en-US" smtClean="0"/>
              <a:t>Footer Text</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
        <p:nvSpPr>
          <p:cNvPr id="6" name="Title 1"/>
          <p:cNvSpPr>
            <a:spLocks noGrp="1"/>
          </p:cNvSpPr>
          <p:nvPr>
            <p:ph type="title"/>
          </p:nvPr>
        </p:nvSpPr>
        <p:spPr>
          <a:xfrm>
            <a:off x="457200" y="228600"/>
            <a:ext cx="8229600" cy="742950"/>
          </a:xfrm>
        </p:spPr>
        <p:txBody>
          <a:bodyPr/>
          <a:lstStyle>
            <a:lvl1pPr>
              <a:defRPr sz="4800">
                <a:solidFill>
                  <a:schemeClr val="tx1"/>
                </a:solidFill>
              </a:defRPr>
            </a:lvl1pPr>
          </a:lstStyle>
          <a:p>
            <a:r>
              <a:rPr lang="en-US" dirty="0" smtClean="0"/>
              <a:t>Click to edit Master 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reserve="1">
  <p:cSld name="Blank">
    <p:bg>
      <p:bgPr>
        <a:gradFill rotWithShape="1">
          <a:gsLst>
            <a:gs pos="50000">
              <a:schemeClr val="bg1">
                <a:tint val="80000"/>
                <a:satMod val="250000"/>
              </a:schemeClr>
            </a:gs>
            <a:gs pos="76000">
              <a:schemeClr val="bg1">
                <a:tint val="90000"/>
                <a:shade val="90000"/>
                <a:satMod val="200000"/>
              </a:schemeClr>
            </a:gs>
            <a:gs pos="92000">
              <a:srgbClr val="C59EE2"/>
            </a:gs>
          </a:gsLst>
          <a:path path="circle">
            <a:fillToRect l="50000" t="50000" r="50000" b="50000"/>
          </a:path>
        </a:gradFill>
        <a:effectLst/>
      </p:bgPr>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0C4986D-6BE9-4264-908F-02DB36FD8D6C}" type="datetime1">
              <a:rPr lang="en-US" smtClean="0"/>
              <a:t>1/9/2017</a:t>
            </a:fld>
            <a:endParaRPr lang="en-US" dirty="0"/>
          </a:p>
        </p:txBody>
      </p:sp>
      <p:sp>
        <p:nvSpPr>
          <p:cNvPr id="6" name="Footer Placeholder 5"/>
          <p:cNvSpPr>
            <a:spLocks noGrp="1"/>
          </p:cNvSpPr>
          <p:nvPr>
            <p:ph type="ftr" sz="quarter" idx="11"/>
          </p:nvPr>
        </p:nvSpPr>
        <p:spPr/>
        <p:txBody>
          <a:bodyPr/>
          <a:lstStyle/>
          <a:p>
            <a:r>
              <a:rPr lang="en-US" smtClean="0"/>
              <a:t>Footer Text</a:t>
            </a:r>
            <a:endParaRPr lang="en-US" dirty="0"/>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dirty="0"/>
          </a:p>
        </p:txBody>
      </p:sp>
    </p:spTree>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gradFill rotWithShape="1">
          <a:gsLst>
            <a:gs pos="50000">
              <a:schemeClr val="bg1">
                <a:tint val="80000"/>
                <a:satMod val="250000"/>
              </a:schemeClr>
            </a:gs>
            <a:gs pos="76000">
              <a:schemeClr val="bg1">
                <a:tint val="90000"/>
                <a:shade val="90000"/>
                <a:satMod val="200000"/>
              </a:schemeClr>
            </a:gs>
            <a:gs pos="92000">
              <a:srgbClr val="C59EE2"/>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07088" y="200025"/>
            <a:ext cx="3008313" cy="1571625"/>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8" y="204788"/>
            <a:ext cx="4995863"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5907088" y="1828801"/>
            <a:ext cx="3008313" cy="2765822"/>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8BBB94-68E6-4675-A946-F1C5994EDBD7}" type="datetime1">
              <a:rPr lang="en-US" smtClean="0"/>
              <a:t>1/9/2017</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bg>
      <p:bgPr>
        <a:gradFill rotWithShape="1">
          <a:gsLst>
            <a:gs pos="50000">
              <a:schemeClr val="bg1">
                <a:tint val="80000"/>
                <a:satMod val="250000"/>
              </a:schemeClr>
            </a:gs>
            <a:gs pos="76000">
              <a:schemeClr val="bg1">
                <a:tint val="90000"/>
                <a:shade val="90000"/>
                <a:satMod val="200000"/>
              </a:schemeClr>
            </a:gs>
            <a:gs pos="92000">
              <a:srgbClr val="C59EE2"/>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79576" y="171450"/>
            <a:ext cx="5711824" cy="671513"/>
          </a:xfrm>
        </p:spPr>
        <p:txBody>
          <a:bodyPr anchor="b"/>
          <a:lstStyle>
            <a:lvl1pPr algn="ctr">
              <a:lnSpc>
                <a:spcPct val="100000"/>
              </a:lnSpc>
              <a:defRPr sz="2800" b="0">
                <a:solidFill>
                  <a:schemeClr val="tx1"/>
                </a:solidFill>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508126" y="857250"/>
            <a:ext cx="6054724" cy="3405783"/>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4357688"/>
            <a:ext cx="5711824" cy="40005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3B8377-21E3-4835-B75D-4E2847E2750F}" type="datetime1">
              <a:rPr lang="en-US" smtClean="0"/>
              <a:t>1/9/2017</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A051B39-B140-43FE-96DB-472A2B59CE7C}" type="datetime1">
              <a:rPr lang="en-US" smtClean="0"/>
              <a:t>1/9/2017</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
        <p:nvSpPr>
          <p:cNvPr id="7" name="Title 1"/>
          <p:cNvSpPr>
            <a:spLocks noGrp="1"/>
          </p:cNvSpPr>
          <p:nvPr>
            <p:ph type="title"/>
          </p:nvPr>
        </p:nvSpPr>
        <p:spPr>
          <a:xfrm>
            <a:off x="457200" y="228600"/>
            <a:ext cx="8229600" cy="742950"/>
          </a:xfrm>
        </p:spPr>
        <p:txBody>
          <a:bodyPr/>
          <a:lstStyle>
            <a:lvl1pPr>
              <a:defRPr sz="4800"/>
            </a:lvl1pPr>
          </a:lstStyle>
          <a:p>
            <a:r>
              <a:rPr lang="en-US" dirty="0" smtClean="0"/>
              <a:t>Click to edit Master title style</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600BB2-27C5-458B-ABCE-839C88CF47CE}" type="datetime1">
              <a:rPr lang="en-US" smtClean="0"/>
              <a:t>1/9/2017</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Title and 4 Contents">
    <p:bg>
      <p:bgPr>
        <a:gradFill rotWithShape="1">
          <a:gsLst>
            <a:gs pos="50000">
              <a:schemeClr val="bg1">
                <a:tint val="80000"/>
                <a:satMod val="250000"/>
              </a:schemeClr>
            </a:gs>
            <a:gs pos="76000">
              <a:schemeClr val="bg1">
                <a:tint val="90000"/>
                <a:shade val="90000"/>
                <a:satMod val="200000"/>
              </a:schemeClr>
            </a:gs>
            <a:gs pos="92000">
              <a:srgbClr val="C59EE2"/>
            </a:gs>
          </a:gsLst>
          <a:path path="circle">
            <a:fillToRect l="50000" t="50000" r="50000" b="50000"/>
          </a:path>
        </a:gradFill>
        <a:effectLst/>
      </p:bgPr>
    </p:bg>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457200" y="1028700"/>
            <a:ext cx="4114800" cy="1943100"/>
          </a:xfrm>
        </p:spPr>
        <p:txBody>
          <a:bodyPr/>
          <a:lstStyle>
            <a:lvl1pPr>
              <a:defRPr>
                <a:solidFill>
                  <a:srgbClr val="7030A0"/>
                </a:solidFill>
                <a:latin typeface="Arial" panose="020B0604020202020204" pitchFamily="34" charset="0"/>
                <a:cs typeface="Arial" panose="020B0604020202020204" pitchFamily="34" charset="0"/>
              </a:defRPr>
            </a:lvl1pPr>
            <a:lvl2pPr>
              <a:defRPr>
                <a:solidFill>
                  <a:srgbClr val="7030A0"/>
                </a:solidFill>
              </a:defRPr>
            </a:lvl2pPr>
            <a:lvl3pPr>
              <a:defRPr>
                <a:solidFill>
                  <a:srgbClr val="7030A0"/>
                </a:solidFill>
              </a:defRPr>
            </a:lvl3pPr>
            <a:lvl4pPr>
              <a:defRPr>
                <a:solidFill>
                  <a:srgbClr val="7030A0"/>
                </a:solidFill>
              </a:defRPr>
            </a:lvl4pPr>
            <a:lvl5pPr>
              <a:defRPr>
                <a:solidFill>
                  <a:srgbClr val="7030A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3"/>
          <p:cNvSpPr>
            <a:spLocks noGrp="1"/>
          </p:cNvSpPr>
          <p:nvPr>
            <p:ph sz="quarter" idx="11"/>
          </p:nvPr>
        </p:nvSpPr>
        <p:spPr>
          <a:xfrm>
            <a:off x="4724400" y="1028700"/>
            <a:ext cx="4114800" cy="1943100"/>
          </a:xfrm>
        </p:spPr>
        <p:txBody>
          <a:bodyPr/>
          <a:lstStyle>
            <a:lvl1pPr>
              <a:defRPr>
                <a:solidFill>
                  <a:srgbClr val="7030A0"/>
                </a:solidFill>
                <a:latin typeface="Arial" panose="020B0604020202020204" pitchFamily="34" charset="0"/>
                <a:cs typeface="Arial" panose="020B0604020202020204" pitchFamily="34" charset="0"/>
              </a:defRPr>
            </a:lvl1pPr>
            <a:lvl2pPr>
              <a:defRPr>
                <a:solidFill>
                  <a:srgbClr val="7030A0"/>
                </a:solidFill>
                <a:latin typeface="Arial" panose="020B0604020202020204" pitchFamily="34" charset="0"/>
                <a:cs typeface="Arial" panose="020B0604020202020204" pitchFamily="34" charset="0"/>
              </a:defRPr>
            </a:lvl2pPr>
            <a:lvl3pPr>
              <a:defRPr>
                <a:solidFill>
                  <a:srgbClr val="7030A0"/>
                </a:solidFill>
                <a:latin typeface="Arial" panose="020B0604020202020204" pitchFamily="34" charset="0"/>
                <a:cs typeface="Arial" panose="020B0604020202020204" pitchFamily="34" charset="0"/>
              </a:defRPr>
            </a:lvl3pPr>
            <a:lvl4pPr>
              <a:defRPr>
                <a:solidFill>
                  <a:srgbClr val="7030A0"/>
                </a:solidFill>
                <a:latin typeface="Arial" panose="020B0604020202020204" pitchFamily="34" charset="0"/>
                <a:cs typeface="Arial" panose="020B0604020202020204" pitchFamily="34" charset="0"/>
              </a:defRPr>
            </a:lvl4pPr>
            <a:lvl5pPr>
              <a:defRPr>
                <a:solidFill>
                  <a:srgbClr val="7030A0"/>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3"/>
          <p:cNvSpPr>
            <a:spLocks noGrp="1"/>
          </p:cNvSpPr>
          <p:nvPr>
            <p:ph sz="quarter" idx="12"/>
          </p:nvPr>
        </p:nvSpPr>
        <p:spPr>
          <a:xfrm>
            <a:off x="457200" y="3089231"/>
            <a:ext cx="4114800" cy="1943100"/>
          </a:xfrm>
        </p:spPr>
        <p:txBody>
          <a:bodyPr/>
          <a:lstStyle>
            <a:lvl1pPr>
              <a:defRPr>
                <a:solidFill>
                  <a:srgbClr val="7030A0"/>
                </a:solidFill>
                <a:latin typeface="Arial" panose="020B0604020202020204" pitchFamily="34" charset="0"/>
                <a:cs typeface="Arial" panose="020B0604020202020204" pitchFamily="34" charset="0"/>
              </a:defRPr>
            </a:lvl1pPr>
            <a:lvl2pPr>
              <a:defRPr>
                <a:solidFill>
                  <a:srgbClr val="7030A0"/>
                </a:solidFill>
                <a:latin typeface="Arial" panose="020B0604020202020204" pitchFamily="34" charset="0"/>
                <a:cs typeface="Arial" panose="020B0604020202020204" pitchFamily="34" charset="0"/>
              </a:defRPr>
            </a:lvl2pPr>
            <a:lvl3pPr>
              <a:defRPr>
                <a:solidFill>
                  <a:srgbClr val="7030A0"/>
                </a:solidFill>
                <a:latin typeface="Arial" panose="020B0604020202020204" pitchFamily="34" charset="0"/>
                <a:cs typeface="Arial" panose="020B0604020202020204" pitchFamily="34" charset="0"/>
              </a:defRPr>
            </a:lvl3pPr>
            <a:lvl4pPr>
              <a:defRPr>
                <a:solidFill>
                  <a:srgbClr val="7030A0"/>
                </a:solidFill>
                <a:latin typeface="Arial" panose="020B0604020202020204" pitchFamily="34" charset="0"/>
                <a:cs typeface="Arial" panose="020B0604020202020204" pitchFamily="34" charset="0"/>
              </a:defRPr>
            </a:lvl4pPr>
            <a:lvl5pPr>
              <a:defRPr>
                <a:solidFill>
                  <a:srgbClr val="7030A0"/>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3"/>
          <p:cNvSpPr>
            <a:spLocks noGrp="1"/>
          </p:cNvSpPr>
          <p:nvPr>
            <p:ph sz="quarter" idx="13"/>
          </p:nvPr>
        </p:nvSpPr>
        <p:spPr>
          <a:xfrm>
            <a:off x="4724400" y="3086100"/>
            <a:ext cx="4114800" cy="1943100"/>
          </a:xfrm>
        </p:spPr>
        <p:txBody>
          <a:bodyPr/>
          <a:lstStyle>
            <a:lvl1pPr>
              <a:defRPr>
                <a:solidFill>
                  <a:srgbClr val="7030A0"/>
                </a:solidFill>
                <a:latin typeface="Arial" panose="020B0604020202020204" pitchFamily="34" charset="0"/>
                <a:cs typeface="Arial" panose="020B0604020202020204" pitchFamily="34" charset="0"/>
              </a:defRPr>
            </a:lvl1pPr>
            <a:lvl2pPr>
              <a:defRPr>
                <a:solidFill>
                  <a:srgbClr val="7030A0"/>
                </a:solidFill>
                <a:latin typeface="Arial" panose="020B0604020202020204" pitchFamily="34" charset="0"/>
                <a:cs typeface="Arial" panose="020B0604020202020204" pitchFamily="34" charset="0"/>
              </a:defRPr>
            </a:lvl2pPr>
            <a:lvl3pPr>
              <a:defRPr>
                <a:solidFill>
                  <a:srgbClr val="7030A0"/>
                </a:solidFill>
                <a:latin typeface="Arial" panose="020B0604020202020204" pitchFamily="34" charset="0"/>
                <a:cs typeface="Arial" panose="020B0604020202020204" pitchFamily="34" charset="0"/>
              </a:defRPr>
            </a:lvl3pPr>
            <a:lvl4pPr>
              <a:defRPr>
                <a:solidFill>
                  <a:srgbClr val="7030A0"/>
                </a:solidFill>
                <a:latin typeface="Arial" panose="020B0604020202020204" pitchFamily="34" charset="0"/>
                <a:cs typeface="Arial" panose="020B0604020202020204" pitchFamily="34" charset="0"/>
              </a:defRPr>
            </a:lvl4pPr>
            <a:lvl5pPr>
              <a:defRPr>
                <a:solidFill>
                  <a:srgbClr val="7030A0"/>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1"/>
          <p:cNvSpPr>
            <a:spLocks noGrp="1"/>
          </p:cNvSpPr>
          <p:nvPr>
            <p:ph type="title"/>
          </p:nvPr>
        </p:nvSpPr>
        <p:spPr>
          <a:xfrm>
            <a:off x="457200" y="228600"/>
            <a:ext cx="8229600" cy="742950"/>
          </a:xfrm>
        </p:spPr>
        <p:txBody>
          <a:bodyPr/>
          <a:lstStyle>
            <a:lvl1pPr>
              <a:defRPr sz="4800">
                <a:solidFill>
                  <a:schemeClr val="tx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82881645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058664"/>
            <a:ext cx="8382000" cy="21359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059656"/>
            <a:ext cx="8382000" cy="21359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058665"/>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058665"/>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4 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457200" y="1028700"/>
            <a:ext cx="4114800" cy="257916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3"/>
          <p:cNvSpPr>
            <a:spLocks noGrp="1"/>
          </p:cNvSpPr>
          <p:nvPr>
            <p:ph sz="quarter" idx="11"/>
          </p:nvPr>
        </p:nvSpPr>
        <p:spPr>
          <a:xfrm>
            <a:off x="4724400" y="1028700"/>
            <a:ext cx="4114800" cy="25791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3"/>
          <p:cNvSpPr>
            <a:spLocks noGrp="1"/>
          </p:cNvSpPr>
          <p:nvPr>
            <p:ph sz="quarter" idx="12"/>
          </p:nvPr>
        </p:nvSpPr>
        <p:spPr>
          <a:xfrm>
            <a:off x="457200" y="3089231"/>
            <a:ext cx="4114800" cy="25791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Content Placeholder 3"/>
          <p:cNvSpPr>
            <a:spLocks noGrp="1"/>
          </p:cNvSpPr>
          <p:nvPr>
            <p:ph sz="quarter" idx="13"/>
          </p:nvPr>
        </p:nvSpPr>
        <p:spPr>
          <a:xfrm>
            <a:off x="4724400" y="3086100"/>
            <a:ext cx="4114800" cy="25791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28816450"/>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231790"/>
            <a:ext cx="41148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16311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2" y="1231790"/>
            <a:ext cx="4117019"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theme" Target="../theme/theme2.xml"/><Relationship Id="rId1" Type="http://schemas.openxmlformats.org/officeDocument/2006/relationships/slideLayout" Target="../slideLayouts/slideLayout14.xml"/><Relationship Id="rId4" Type="http://schemas.openxmlformats.org/officeDocument/2006/relationships/image" Target="../media/image9.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172641"/>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059657"/>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76" r:id="rId6"/>
    <p:sldLayoutId id="2147483668" r:id="rId7"/>
    <p:sldLayoutId id="2147483669" r:id="rId8"/>
    <p:sldLayoutId id="2147483670" r:id="rId9"/>
    <p:sldLayoutId id="2147483671" r:id="rId10"/>
    <p:sldLayoutId id="2147483672" r:id="rId11"/>
    <p:sldLayoutId id="2147483673" r:id="rId12"/>
    <p:sldLayoutId id="2147483661" r:id="rId13"/>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6"/>
        </a:buBlip>
        <a:defRPr sz="3200" kern="1200">
          <a:solidFill>
            <a:schemeClr val="bg1"/>
          </a:solidFill>
          <a:latin typeface="+mn-lt"/>
          <a:ea typeface="+mn-ea"/>
          <a:cs typeface="+mn-cs"/>
        </a:defRPr>
      </a:lvl1pPr>
      <a:lvl2pPr marL="914400" indent="-396875" algn="l" defTabSz="914363" rtl="0" eaLnBrk="1" latinLnBrk="0" hangingPunct="1">
        <a:lnSpc>
          <a:spcPct val="90000"/>
        </a:lnSpc>
        <a:spcBef>
          <a:spcPct val="20000"/>
        </a:spcBef>
        <a:buFontTx/>
        <a:buBlip>
          <a:blip r:embed="rId17"/>
        </a:buBlip>
        <a:defRPr sz="2800" kern="1200">
          <a:solidFill>
            <a:schemeClr val="bg1"/>
          </a:solidFill>
          <a:latin typeface="+mn-lt"/>
          <a:ea typeface="+mn-ea"/>
          <a:cs typeface="+mn-cs"/>
        </a:defRPr>
      </a:lvl2pPr>
      <a:lvl3pPr marL="1258888" indent="-344488" algn="l" defTabSz="914363" rtl="0" eaLnBrk="1" latinLnBrk="0" hangingPunct="1">
        <a:lnSpc>
          <a:spcPct val="90000"/>
        </a:lnSpc>
        <a:spcBef>
          <a:spcPct val="20000"/>
        </a:spcBef>
        <a:buFontTx/>
        <a:buBlip>
          <a:blip r:embed="rId17"/>
        </a:buBlip>
        <a:defRPr sz="2400" kern="1200">
          <a:solidFill>
            <a:schemeClr val="bg1"/>
          </a:solidFill>
          <a:latin typeface="+mn-lt"/>
          <a:ea typeface="+mn-ea"/>
          <a:cs typeface="+mn-cs"/>
        </a:defRPr>
      </a:lvl3pPr>
      <a:lvl4pPr marL="1604963" indent="-346075" algn="l" defTabSz="914363" rtl="0" eaLnBrk="1" latinLnBrk="0" hangingPunct="1">
        <a:lnSpc>
          <a:spcPct val="90000"/>
        </a:lnSpc>
        <a:spcBef>
          <a:spcPct val="20000"/>
        </a:spcBef>
        <a:buFontTx/>
        <a:buBlip>
          <a:blip r:embed="rId17"/>
        </a:buBlip>
        <a:defRPr sz="2400" kern="1200">
          <a:solidFill>
            <a:schemeClr val="bg1"/>
          </a:solidFill>
          <a:latin typeface="+mn-lt"/>
          <a:ea typeface="+mn-ea"/>
          <a:cs typeface="+mn-cs"/>
        </a:defRPr>
      </a:lvl4pPr>
      <a:lvl5pPr marL="1941513" indent="-336550" algn="l" defTabSz="914363" rtl="0" eaLnBrk="1" latinLnBrk="0" hangingPunct="1">
        <a:lnSpc>
          <a:spcPct val="90000"/>
        </a:lnSpc>
        <a:spcBef>
          <a:spcPct val="20000"/>
        </a:spcBef>
        <a:buFontTx/>
        <a:buBlip>
          <a:blip r:embed="rId17"/>
        </a:buBlip>
        <a:defRPr sz="2400" kern="1200">
          <a:solidFill>
            <a:schemeClr val="bg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974779"/>
            <a:ext cx="9144000" cy="4168721"/>
          </a:xfrm>
          <a:prstGeom prst="rect">
            <a:avLst/>
          </a:prstGeom>
        </p:spPr>
      </p:pic>
      <p:sp>
        <p:nvSpPr>
          <p:cNvPr id="2" name="Title Placeholder 1"/>
          <p:cNvSpPr>
            <a:spLocks noGrp="1"/>
          </p:cNvSpPr>
          <p:nvPr>
            <p:ph type="title"/>
          </p:nvPr>
        </p:nvSpPr>
        <p:spPr>
          <a:xfrm>
            <a:off x="381000" y="172641"/>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42875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75" r:id="rId1"/>
  </p:sldLayoutIdLst>
  <p:transition>
    <p:fade/>
  </p:transition>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20015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363348" y="4767263"/>
            <a:ext cx="2085975" cy="273844"/>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0C4986D-6BE9-4264-908F-02DB36FD8D6C}" type="datetime1">
              <a:rPr lang="en-US" smtClean="0"/>
              <a:t>1/9/2017</a:t>
            </a:fld>
            <a:endParaRPr lang="en-US" dirty="0"/>
          </a:p>
        </p:txBody>
      </p:sp>
      <p:sp>
        <p:nvSpPr>
          <p:cNvPr id="5" name="Footer Placeholder 4"/>
          <p:cNvSpPr>
            <a:spLocks noGrp="1"/>
          </p:cNvSpPr>
          <p:nvPr>
            <p:ph type="ftr" sz="quarter" idx="3"/>
          </p:nvPr>
        </p:nvSpPr>
        <p:spPr>
          <a:xfrm>
            <a:off x="659166" y="4767263"/>
            <a:ext cx="2847975" cy="273844"/>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smtClean="0"/>
              <a:t>Footer Text</a:t>
            </a:r>
            <a:endParaRPr lang="en-US" dirty="0"/>
          </a:p>
        </p:txBody>
      </p:sp>
      <p:sp>
        <p:nvSpPr>
          <p:cNvPr id="6" name="Slide Number Placeholder 5"/>
          <p:cNvSpPr>
            <a:spLocks noGrp="1"/>
          </p:cNvSpPr>
          <p:nvPr>
            <p:ph type="sldNum" sz="quarter" idx="4"/>
          </p:nvPr>
        </p:nvSpPr>
        <p:spPr>
          <a:xfrm>
            <a:off x="8543279" y="4767263"/>
            <a:ext cx="561975" cy="273844"/>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A9B540C-44DA-4F69-89C9-7C84606640D3}" type="slidenum">
              <a:rPr lang="en-US" smtClean="0"/>
              <a:pPr/>
              <a:t>‹#›</a:t>
            </a:fld>
            <a:endParaRPr lang="en-US" dirty="0"/>
          </a:p>
        </p:txBody>
      </p:sp>
      <p:sp>
        <p:nvSpPr>
          <p:cNvPr id="7" name="Oval 6"/>
          <p:cNvSpPr/>
          <p:nvPr/>
        </p:nvSpPr>
        <p:spPr>
          <a:xfrm>
            <a:off x="8457760" y="4874538"/>
            <a:ext cx="84772" cy="6357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4874538"/>
            <a:ext cx="84772" cy="6357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ransition>
    <p:fade/>
  </p:transition>
  <p:timing>
    <p:tnLst>
      <p:par>
        <p:cTn id="1" dur="indefinite" restart="never" nodeType="tmRoot"/>
      </p:par>
    </p:tnLst>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1" y="1047750"/>
            <a:ext cx="7681913" cy="2286000"/>
          </a:xfrm>
        </p:spPr>
        <p:txBody>
          <a:bodyPr/>
          <a:lstStyle/>
          <a:p>
            <a:r>
              <a:rPr lang="en-US" sz="3600" dirty="0" smtClean="0"/>
              <a:t>From Outcast to “</a:t>
            </a:r>
            <a:r>
              <a:rPr lang="en-US" sz="3600" dirty="0" err="1" smtClean="0"/>
              <a:t>Incast</a:t>
            </a:r>
            <a:r>
              <a:rPr lang="en-US" sz="3600" dirty="0" smtClean="0"/>
              <a:t>”: Reintegrating Disenfranchised Youth Through an Intergenerational Approach</a:t>
            </a:r>
            <a:endParaRPr lang="en-US" sz="3600" dirty="0"/>
          </a:p>
        </p:txBody>
      </p:sp>
      <p:sp>
        <p:nvSpPr>
          <p:cNvPr id="3" name="Subtitle 2"/>
          <p:cNvSpPr>
            <a:spLocks noGrp="1"/>
          </p:cNvSpPr>
          <p:nvPr>
            <p:ph type="subTitle" idx="1"/>
          </p:nvPr>
        </p:nvSpPr>
        <p:spPr>
          <a:xfrm>
            <a:off x="0" y="4115991"/>
            <a:ext cx="9144000" cy="970359"/>
          </a:xfrm>
        </p:spPr>
        <p:txBody>
          <a:bodyPr>
            <a:normAutofit/>
          </a:bodyPr>
          <a:lstStyle/>
          <a:p>
            <a:r>
              <a:rPr lang="en-US" sz="3600" b="1" dirty="0" smtClean="0"/>
              <a:t>Sandy Balascak</a:t>
            </a:r>
            <a:endParaRPr lang="en-US" sz="3600" b="1"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sz="quarter" idx="11"/>
          </p:nvPr>
        </p:nvPicPr>
        <p:blipFill>
          <a:blip r:embed="rId3" cstate="print">
            <a:extLst>
              <a:ext uri="{28A0092B-C50C-407E-A947-70E740481C1C}">
                <a14:useLocalDpi xmlns:a14="http://schemas.microsoft.com/office/drawing/2010/main" val="0"/>
              </a:ext>
            </a:extLst>
          </a:blip>
          <a:stretch>
            <a:fillRect/>
          </a:stretch>
        </p:blipFill>
        <p:spPr>
          <a:xfrm>
            <a:off x="1371600" y="171450"/>
            <a:ext cx="6400800" cy="4800600"/>
          </a:xfrm>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90600" y="3257550"/>
            <a:ext cx="7162800" cy="1785104"/>
          </a:xfrm>
          <a:prstGeom prst="rect">
            <a:avLst/>
          </a:prstGeom>
          <a:noFill/>
        </p:spPr>
        <p:txBody>
          <a:bodyPr wrap="square" rtlCol="0">
            <a:spAutoFit/>
          </a:bodyPr>
          <a:lstStyle/>
          <a:p>
            <a:pPr algn="ctr"/>
            <a:r>
              <a:rPr lang="en-US" sz="2400" i="1" dirty="0" smtClean="0">
                <a:latin typeface="Arial" panose="020B0604020202020204" pitchFamily="34" charset="0"/>
                <a:cs typeface="Arial" panose="020B0604020202020204" pitchFamily="34" charset="0"/>
              </a:rPr>
              <a:t>Seniors have a lot of love to give but not always someone to give it to.  Alternate youth need </a:t>
            </a:r>
            <a:endParaRPr lang="en-US" sz="2400" i="1" dirty="0" smtClean="0">
              <a:latin typeface="Arial" panose="020B0604020202020204" pitchFamily="34" charset="0"/>
              <a:cs typeface="Arial" panose="020B0604020202020204" pitchFamily="34" charset="0"/>
            </a:endParaRPr>
          </a:p>
          <a:p>
            <a:pPr algn="ctr"/>
            <a:r>
              <a:rPr lang="en-US" sz="2400" i="1" dirty="0" smtClean="0">
                <a:latin typeface="Arial" panose="020B0604020202020204" pitchFamily="34" charset="0"/>
                <a:cs typeface="Arial" panose="020B0604020202020204" pitchFamily="34" charset="0"/>
              </a:rPr>
              <a:t>a </a:t>
            </a:r>
            <a:r>
              <a:rPr lang="en-US" sz="2400" i="1" dirty="0" smtClean="0">
                <a:latin typeface="Arial" panose="020B0604020202020204" pitchFamily="34" charset="0"/>
                <a:cs typeface="Arial" panose="020B0604020202020204" pitchFamily="34" charset="0"/>
              </a:rPr>
              <a:t>lot of love but don’t always get it.  </a:t>
            </a:r>
            <a:endParaRPr lang="en-US" sz="2400" i="1" dirty="0" smtClean="0">
              <a:latin typeface="Arial" panose="020B0604020202020204" pitchFamily="34" charset="0"/>
              <a:cs typeface="Arial" panose="020B0604020202020204" pitchFamily="34" charset="0"/>
            </a:endParaRPr>
          </a:p>
          <a:p>
            <a:pPr algn="ctr"/>
            <a:endParaRPr lang="en-US" sz="1400" i="1" dirty="0" smtClean="0">
              <a:latin typeface="Arial" panose="020B0604020202020204" pitchFamily="34" charset="0"/>
              <a:cs typeface="Arial" panose="020B0604020202020204" pitchFamily="34" charset="0"/>
            </a:endParaRPr>
          </a:p>
          <a:p>
            <a:pPr algn="ctr"/>
            <a:r>
              <a:rPr lang="en-US" sz="2400" i="1" dirty="0" smtClean="0">
                <a:latin typeface="Arial" panose="020B0604020202020204" pitchFamily="34" charset="0"/>
                <a:cs typeface="Arial" panose="020B0604020202020204" pitchFamily="34" charset="0"/>
              </a:rPr>
              <a:t>Put </a:t>
            </a:r>
            <a:r>
              <a:rPr lang="en-US" sz="2400" i="1" dirty="0" smtClean="0">
                <a:latin typeface="Arial" panose="020B0604020202020204" pitchFamily="34" charset="0"/>
                <a:cs typeface="Arial" panose="020B0604020202020204" pitchFamily="34" charset="0"/>
              </a:rPr>
              <a:t>the two together and magic happens.</a:t>
            </a:r>
            <a:endParaRPr lang="en-US" sz="2400" i="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sz="quarter" idx="13"/>
          </p:nvPr>
        </p:nvPicPr>
        <p:blipFill rotWithShape="1">
          <a:blip r:embed="rId2" cstate="print">
            <a:extLst>
              <a:ext uri="{28A0092B-C50C-407E-A947-70E740481C1C}">
                <a14:useLocalDpi xmlns:a14="http://schemas.microsoft.com/office/drawing/2010/main" val="0"/>
              </a:ext>
            </a:extLst>
          </a:blip>
          <a:srcRect t="30600" b="13453"/>
          <a:stretch/>
        </p:blipFill>
        <p:spPr>
          <a:xfrm>
            <a:off x="990600" y="209550"/>
            <a:ext cx="7162800" cy="3005587"/>
          </a:xfrm>
        </p:spPr>
      </p:pic>
    </p:spTree>
    <p:extLst>
      <p:ext uri="{BB962C8B-B14F-4D97-AF65-F5344CB8AC3E}">
        <p14:creationId xmlns:p14="http://schemas.microsoft.com/office/powerpoint/2010/main" val="59791473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295400" y="114300"/>
            <a:ext cx="6553200" cy="4914900"/>
          </a:xfrm>
        </p:spPr>
      </p:pic>
    </p:spTree>
    <p:extLst>
      <p:ext uri="{BB962C8B-B14F-4D97-AF65-F5344CB8AC3E}">
        <p14:creationId xmlns:p14="http://schemas.microsoft.com/office/powerpoint/2010/main" val="861946526"/>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p:cNvPicPr>
            <a:picLocks noGrp="1" noChangeAspect="1"/>
          </p:cNvPicPr>
          <p:nvPr>
            <p:ph sz="half" idx="2"/>
          </p:nvPr>
        </p:nvPicPr>
        <p:blipFill rotWithShape="1">
          <a:blip r:embed="rId2" cstate="print">
            <a:extLst>
              <a:ext uri="{28A0092B-C50C-407E-A947-70E740481C1C}">
                <a14:useLocalDpi xmlns:a14="http://schemas.microsoft.com/office/drawing/2010/main" val="0"/>
              </a:ext>
            </a:extLst>
          </a:blip>
          <a:srcRect t="21694"/>
          <a:stretch/>
        </p:blipFill>
        <p:spPr>
          <a:xfrm>
            <a:off x="762000" y="1240077"/>
            <a:ext cx="7823770" cy="3444780"/>
          </a:xfrm>
        </p:spPr>
      </p:pic>
      <p:sp>
        <p:nvSpPr>
          <p:cNvPr id="4" name="Title 1"/>
          <p:cNvSpPr>
            <a:spLocks noGrp="1"/>
          </p:cNvSpPr>
          <p:nvPr>
            <p:ph type="title"/>
          </p:nvPr>
        </p:nvSpPr>
        <p:spPr>
          <a:xfrm>
            <a:off x="457200" y="228600"/>
            <a:ext cx="8229600" cy="742950"/>
          </a:xfrm>
        </p:spPr>
        <p:txBody>
          <a:bodyPr/>
          <a:lstStyle/>
          <a:p>
            <a:r>
              <a:rPr lang="en-US" dirty="0" smtClean="0"/>
              <a:t>High School Seniors</a:t>
            </a:r>
            <a:endParaRPr lang="en-US" dirty="0"/>
          </a:p>
        </p:txBody>
      </p:sp>
    </p:spTree>
    <p:extLst>
      <p:ext uri="{BB962C8B-B14F-4D97-AF65-F5344CB8AC3E}">
        <p14:creationId xmlns:p14="http://schemas.microsoft.com/office/powerpoint/2010/main" val="4254945953"/>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262890"/>
            <a:ext cx="7315200" cy="4617721"/>
          </a:xfrm>
          <a:prstGeom prst="rect">
            <a:avLst/>
          </a:prstGeom>
        </p:spPr>
      </p:pic>
    </p:spTree>
    <p:extLst>
      <p:ext uri="{BB962C8B-B14F-4D97-AF65-F5344CB8AC3E}">
        <p14:creationId xmlns:p14="http://schemas.microsoft.com/office/powerpoint/2010/main" val="2113873576"/>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8722" t="20700" r="7809"/>
          <a:stretch/>
        </p:blipFill>
        <p:spPr>
          <a:xfrm>
            <a:off x="1333500" y="264230"/>
            <a:ext cx="6477000" cy="4615040"/>
          </a:xfrm>
          <a:prstGeom prst="rect">
            <a:avLst/>
          </a:prstGeom>
        </p:spPr>
      </p:pic>
    </p:spTree>
    <p:extLst>
      <p:ext uri="{BB962C8B-B14F-4D97-AF65-F5344CB8AC3E}">
        <p14:creationId xmlns:p14="http://schemas.microsoft.com/office/powerpoint/2010/main" val="3372314587"/>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sz="quarter" idx="10"/>
          </p:nvPr>
        </p:nvPicPr>
        <p:blipFill>
          <a:blip r:embed="rId2" cstate="print">
            <a:extLst>
              <a:ext uri="{28A0092B-C50C-407E-A947-70E740481C1C}">
                <a14:useLocalDpi xmlns:a14="http://schemas.microsoft.com/office/drawing/2010/main" val="0"/>
              </a:ext>
            </a:extLst>
          </a:blip>
          <a:stretch>
            <a:fillRect/>
          </a:stretch>
        </p:blipFill>
        <p:spPr>
          <a:xfrm>
            <a:off x="1056901" y="299501"/>
            <a:ext cx="7030198" cy="4544498"/>
          </a:xfrm>
        </p:spPr>
      </p:pic>
    </p:spTree>
    <p:extLst>
      <p:ext uri="{BB962C8B-B14F-4D97-AF65-F5344CB8AC3E}">
        <p14:creationId xmlns:p14="http://schemas.microsoft.com/office/powerpoint/2010/main" val="3975967541"/>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4193" t="17605" b="28761"/>
          <a:stretch/>
        </p:blipFill>
        <p:spPr>
          <a:xfrm>
            <a:off x="231300" y="536882"/>
            <a:ext cx="8681401" cy="4069736"/>
          </a:xfrm>
        </p:spPr>
      </p:pic>
    </p:spTree>
    <p:extLst>
      <p:ext uri="{BB962C8B-B14F-4D97-AF65-F5344CB8AC3E}">
        <p14:creationId xmlns:p14="http://schemas.microsoft.com/office/powerpoint/2010/main" val="67635282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sz="quarter" idx="13"/>
          </p:nvPr>
        </p:nvPicPr>
        <p:blipFill rotWithShape="1">
          <a:blip r:embed="rId2" cstate="print">
            <a:extLst>
              <a:ext uri="{28A0092B-C50C-407E-A947-70E740481C1C}">
                <a14:useLocalDpi xmlns:a14="http://schemas.microsoft.com/office/drawing/2010/main" val="0"/>
              </a:ext>
            </a:extLst>
          </a:blip>
          <a:srcRect t="26728"/>
          <a:stretch/>
        </p:blipFill>
        <p:spPr>
          <a:xfrm>
            <a:off x="533400" y="352385"/>
            <a:ext cx="8077201" cy="4438730"/>
          </a:xfrm>
        </p:spPr>
      </p:pic>
    </p:spTree>
    <p:extLst>
      <p:ext uri="{BB962C8B-B14F-4D97-AF65-F5344CB8AC3E}">
        <p14:creationId xmlns:p14="http://schemas.microsoft.com/office/powerpoint/2010/main" val="3686254274"/>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quarter" idx="10"/>
          </p:nvPr>
        </p:nvPicPr>
        <p:blipFill rotWithShape="1">
          <a:blip r:embed="rId2" cstate="print">
            <a:extLst>
              <a:ext uri="{28A0092B-C50C-407E-A947-70E740481C1C}">
                <a14:useLocalDpi xmlns:a14="http://schemas.microsoft.com/office/drawing/2010/main" val="0"/>
              </a:ext>
            </a:extLst>
          </a:blip>
          <a:srcRect l="6849" t="8137"/>
          <a:stretch/>
        </p:blipFill>
        <p:spPr>
          <a:xfrm>
            <a:off x="1448844" y="261773"/>
            <a:ext cx="6246312" cy="4619954"/>
          </a:xfrm>
        </p:spPr>
      </p:pic>
    </p:spTree>
    <p:extLst>
      <p:ext uri="{BB962C8B-B14F-4D97-AF65-F5344CB8AC3E}">
        <p14:creationId xmlns:p14="http://schemas.microsoft.com/office/powerpoint/2010/main" val="129234488"/>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09550"/>
            <a:ext cx="9144000" cy="742950"/>
          </a:xfrm>
        </p:spPr>
        <p:txBody>
          <a:bodyPr>
            <a:normAutofit fontScale="90000"/>
          </a:bodyPr>
          <a:lstStyle/>
          <a:p>
            <a:r>
              <a:rPr lang="en-US" dirty="0" smtClean="0"/>
              <a:t>Christmas </a:t>
            </a:r>
            <a:r>
              <a:rPr lang="en-US" dirty="0" smtClean="0"/>
              <a:t>Morning</a:t>
            </a:r>
            <a:endParaRPr lang="en-US" dirty="0">
              <a:solidFill>
                <a:schemeClr val="tx2"/>
              </a:solidFill>
            </a:endParaRPr>
          </a:p>
        </p:txBody>
      </p:sp>
      <p:pic>
        <p:nvPicPr>
          <p:cNvPr id="8" name="Content Placeholder 4"/>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762000" y="1123950"/>
            <a:ext cx="3200400" cy="3635958"/>
          </a:xfrm>
          <a:prstGeom prst="rect">
            <a:avLst/>
          </a:prstGeom>
        </p:spPr>
      </p:pic>
      <p:sp>
        <p:nvSpPr>
          <p:cNvPr id="3" name="Content Placeholder 2"/>
          <p:cNvSpPr>
            <a:spLocks noGrp="1"/>
          </p:cNvSpPr>
          <p:nvPr>
            <p:ph sz="quarter" idx="13"/>
          </p:nvPr>
        </p:nvSpPr>
        <p:spPr>
          <a:xfrm>
            <a:off x="4267200" y="1922106"/>
            <a:ext cx="4724400" cy="2039646"/>
          </a:xfrm>
        </p:spPr>
        <p:txBody>
          <a:bodyPr>
            <a:noAutofit/>
          </a:bodyPr>
          <a:lstStyle/>
          <a:p>
            <a:pPr marL="0" indent="0">
              <a:buNone/>
            </a:pPr>
            <a:r>
              <a:rPr lang="en-US" sz="3200" dirty="0" smtClean="0"/>
              <a:t>Regardless of the </a:t>
            </a:r>
            <a:r>
              <a:rPr lang="en-US" sz="3200" dirty="0" smtClean="0"/>
              <a:t>weather, students </a:t>
            </a:r>
            <a:r>
              <a:rPr lang="en-US" sz="3200" dirty="0" smtClean="0"/>
              <a:t>are out collecting donations for the big event.</a:t>
            </a:r>
            <a:endParaRPr lang="en-US" sz="3200" dirty="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300" y="298910"/>
            <a:ext cx="8915400" cy="4545681"/>
          </a:xfrm>
          <a:prstGeom prst="rect">
            <a:avLst/>
          </a:prstGeom>
        </p:spPr>
      </p:pic>
    </p:spTree>
    <p:extLst>
      <p:ext uri="{BB962C8B-B14F-4D97-AF65-F5344CB8AC3E}">
        <p14:creationId xmlns:p14="http://schemas.microsoft.com/office/powerpoint/2010/main" val="367579705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333500" y="75198"/>
            <a:ext cx="6477000" cy="4993105"/>
          </a:xfrm>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143000" y="209550"/>
            <a:ext cx="3581400" cy="4775201"/>
          </a:xfrm>
        </p:spPr>
      </p:pic>
      <p:sp>
        <p:nvSpPr>
          <p:cNvPr id="7" name="TextBox 6"/>
          <p:cNvSpPr txBox="1"/>
          <p:nvPr/>
        </p:nvSpPr>
        <p:spPr>
          <a:xfrm>
            <a:off x="5181600" y="1566099"/>
            <a:ext cx="3733800" cy="2062103"/>
          </a:xfrm>
          <a:prstGeom prst="rect">
            <a:avLst/>
          </a:prstGeom>
          <a:noFill/>
        </p:spPr>
        <p:txBody>
          <a:bodyPr wrap="square" rtlCol="0">
            <a:spAutoFit/>
          </a:bodyPr>
          <a:lstStyle/>
          <a:p>
            <a:r>
              <a:rPr lang="en-US" sz="3200" dirty="0" smtClean="0">
                <a:solidFill>
                  <a:srgbClr val="7030A0"/>
                </a:solidFill>
                <a:latin typeface="Arial" panose="020B0604020202020204" pitchFamily="34" charset="0"/>
                <a:cs typeface="Arial" panose="020B0604020202020204" pitchFamily="34" charset="0"/>
              </a:rPr>
              <a:t>One grad wants her own children to grow up with this special feeling.</a:t>
            </a:r>
            <a:endParaRPr lang="en-US" sz="3200" dirty="0">
              <a:solidFill>
                <a:srgbClr val="7030A0"/>
              </a:solidFill>
              <a:latin typeface="Arial" panose="020B0604020202020204" pitchFamily="34" charset="0"/>
              <a:cs typeface="Arial" panose="020B0604020202020204" pitchFamily="34" charset="0"/>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2247900" y="247650"/>
            <a:ext cx="4648200" cy="4648200"/>
          </a:xfrm>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8100" y="1279089"/>
            <a:ext cx="9220200" cy="2585323"/>
          </a:xfrm>
          <a:prstGeom prst="rect">
            <a:avLst/>
          </a:prstGeom>
          <a:noFill/>
        </p:spPr>
        <p:txBody>
          <a:bodyPr wrap="square" rtlCol="0">
            <a:spAutoFit/>
          </a:bodyPr>
          <a:lstStyle/>
          <a:p>
            <a:pPr algn="ctr"/>
            <a:r>
              <a:rPr lang="en-US" sz="3600" dirty="0">
                <a:solidFill>
                  <a:srgbClr val="7030A0"/>
                </a:solidFill>
                <a:latin typeface="Arial" panose="020B0604020202020204" pitchFamily="34" charset="0"/>
                <a:cs typeface="Arial" panose="020B0604020202020204" pitchFamily="34" charset="0"/>
              </a:rPr>
              <a:t>There is no such thing </a:t>
            </a:r>
            <a:r>
              <a:rPr lang="en-US" sz="3600" dirty="0" smtClean="0">
                <a:solidFill>
                  <a:srgbClr val="7030A0"/>
                </a:solidFill>
                <a:latin typeface="Arial" panose="020B0604020202020204" pitchFamily="34" charset="0"/>
                <a:cs typeface="Arial" panose="020B0604020202020204" pitchFamily="34" charset="0"/>
              </a:rPr>
              <a:t>as </a:t>
            </a:r>
            <a:r>
              <a:rPr lang="en-US" sz="3600" dirty="0">
                <a:solidFill>
                  <a:srgbClr val="7030A0"/>
                </a:solidFill>
                <a:latin typeface="Arial" panose="020B0604020202020204" pitchFamily="34" charset="0"/>
                <a:cs typeface="Arial" panose="020B0604020202020204" pitchFamily="34" charset="0"/>
              </a:rPr>
              <a:t>problem youth, </a:t>
            </a:r>
            <a:r>
              <a:rPr lang="en-US" sz="3600" dirty="0" smtClean="0">
                <a:solidFill>
                  <a:srgbClr val="7030A0"/>
                </a:solidFill>
                <a:latin typeface="Arial" panose="020B0604020202020204" pitchFamily="34" charset="0"/>
                <a:cs typeface="Arial" panose="020B0604020202020204" pitchFamily="34" charset="0"/>
              </a:rPr>
              <a:t>just </a:t>
            </a:r>
            <a:r>
              <a:rPr lang="en-US" sz="3600" dirty="0">
                <a:solidFill>
                  <a:srgbClr val="7030A0"/>
                </a:solidFill>
                <a:latin typeface="Arial" panose="020B0604020202020204" pitchFamily="34" charset="0"/>
                <a:cs typeface="Arial" panose="020B0604020202020204" pitchFamily="34" charset="0"/>
              </a:rPr>
              <a:t>youth with problems</a:t>
            </a:r>
            <a:r>
              <a:rPr lang="en-US" sz="3600" dirty="0" smtClean="0">
                <a:solidFill>
                  <a:srgbClr val="7030A0"/>
                </a:solidFill>
                <a:latin typeface="Arial" panose="020B0604020202020204" pitchFamily="34" charset="0"/>
                <a:cs typeface="Arial" panose="020B0604020202020204" pitchFamily="34" charset="0"/>
              </a:rPr>
              <a:t>.</a:t>
            </a:r>
          </a:p>
          <a:p>
            <a:pPr algn="ctr"/>
            <a:r>
              <a:rPr lang="en-US" sz="3600" dirty="0" smtClean="0">
                <a:solidFill>
                  <a:srgbClr val="7030A0"/>
                </a:solidFill>
                <a:latin typeface="Arial" panose="020B0604020202020204" pitchFamily="34" charset="0"/>
                <a:cs typeface="Arial" panose="020B0604020202020204" pitchFamily="34" charset="0"/>
              </a:rPr>
              <a:t>  </a:t>
            </a:r>
          </a:p>
          <a:p>
            <a:pPr algn="ctr"/>
            <a:r>
              <a:rPr lang="en-US" sz="3600" dirty="0" smtClean="0">
                <a:solidFill>
                  <a:srgbClr val="7030A0"/>
                </a:solidFill>
                <a:latin typeface="Arial" panose="020B0604020202020204" pitchFamily="34" charset="0"/>
                <a:cs typeface="Arial" panose="020B0604020202020204" pitchFamily="34" charset="0"/>
              </a:rPr>
              <a:t>Teach </a:t>
            </a:r>
            <a:r>
              <a:rPr lang="en-US" sz="3600" dirty="0">
                <a:solidFill>
                  <a:srgbClr val="7030A0"/>
                </a:solidFill>
                <a:latin typeface="Arial" panose="020B0604020202020204" pitchFamily="34" charset="0"/>
                <a:cs typeface="Arial" panose="020B0604020202020204" pitchFamily="34" charset="0"/>
              </a:rPr>
              <a:t>them to cope and they will soar.</a:t>
            </a:r>
          </a:p>
          <a:p>
            <a:endParaRPr lang="en-US" dirty="0"/>
          </a:p>
        </p:txBody>
      </p:sp>
    </p:spTree>
    <p:extLst>
      <p:ext uri="{BB962C8B-B14F-4D97-AF65-F5344CB8AC3E}">
        <p14:creationId xmlns:p14="http://schemas.microsoft.com/office/powerpoint/2010/main" val="2574812958"/>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2363987" y="259364"/>
            <a:ext cx="4416027" cy="4624772"/>
          </a:xfrm>
        </p:spPr>
      </p:pic>
    </p:spTree>
    <p:extLst>
      <p:ext uri="{BB962C8B-B14F-4D97-AF65-F5344CB8AC3E}">
        <p14:creationId xmlns:p14="http://schemas.microsoft.com/office/powerpoint/2010/main" val="256120725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1500" y="1140589"/>
            <a:ext cx="8001000" cy="2862322"/>
          </a:xfrm>
          <a:prstGeom prst="rect">
            <a:avLst/>
          </a:prstGeom>
          <a:noFill/>
        </p:spPr>
        <p:txBody>
          <a:bodyPr wrap="square" rtlCol="0">
            <a:spAutoFit/>
          </a:bodyPr>
          <a:lstStyle/>
          <a:p>
            <a:pPr algn="ctr"/>
            <a:r>
              <a:rPr lang="en-US" sz="3600" i="1" dirty="0" smtClean="0">
                <a:solidFill>
                  <a:srgbClr val="7030A0"/>
                </a:solidFill>
                <a:latin typeface="Arial" panose="020B0604020202020204" pitchFamily="34" charset="0"/>
                <a:cs typeface="Arial" panose="020B0604020202020204" pitchFamily="34" charset="0"/>
              </a:rPr>
              <a:t>Alternate students receive the exact same credentials as in any other school, but they also graduate with a </a:t>
            </a:r>
            <a:r>
              <a:rPr lang="en-US" sz="3600" b="1" i="1" dirty="0" smtClean="0">
                <a:solidFill>
                  <a:srgbClr val="7030A0"/>
                </a:solidFill>
                <a:latin typeface="Arial" panose="020B0604020202020204" pitchFamily="34" charset="0"/>
                <a:cs typeface="Arial" panose="020B0604020202020204" pitchFamily="34" charset="0"/>
              </a:rPr>
              <a:t>perspective</a:t>
            </a:r>
            <a:r>
              <a:rPr lang="en-US" sz="3600" i="1" dirty="0" smtClean="0">
                <a:solidFill>
                  <a:srgbClr val="7030A0"/>
                </a:solidFill>
                <a:latin typeface="Arial" panose="020B0604020202020204" pitchFamily="34" charset="0"/>
                <a:cs typeface="Arial" panose="020B0604020202020204" pitchFamily="34" charset="0"/>
              </a:rPr>
              <a:t> and a </a:t>
            </a:r>
            <a:r>
              <a:rPr lang="en-US" sz="3600" b="1" i="1" dirty="0" smtClean="0">
                <a:solidFill>
                  <a:srgbClr val="7030A0"/>
                </a:solidFill>
                <a:latin typeface="Arial" panose="020B0604020202020204" pitchFamily="34" charset="0"/>
                <a:cs typeface="Arial" panose="020B0604020202020204" pitchFamily="34" charset="0"/>
              </a:rPr>
              <a:t>strength</a:t>
            </a:r>
            <a:r>
              <a:rPr lang="en-US" sz="3600" i="1" dirty="0" smtClean="0">
                <a:solidFill>
                  <a:srgbClr val="7030A0"/>
                </a:solidFill>
                <a:latin typeface="Arial" panose="020B0604020202020204" pitchFamily="34" charset="0"/>
                <a:cs typeface="Arial" panose="020B0604020202020204" pitchFamily="34" charset="0"/>
              </a:rPr>
              <a:t> they would not learn in other schools.</a:t>
            </a:r>
            <a:endParaRPr lang="en-US" sz="3600" i="1"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3573146"/>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Legion Partnership</a:t>
            </a:r>
            <a:endParaRPr lang="en-US" dirty="0"/>
          </a:p>
        </p:txBody>
      </p:sp>
      <p:pic>
        <p:nvPicPr>
          <p:cNvPr id="5" name="Content Placeholder 4"/>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t="8367"/>
          <a:stretch/>
        </p:blipFill>
        <p:spPr>
          <a:xfrm>
            <a:off x="4953001" y="1224513"/>
            <a:ext cx="3542110" cy="3245734"/>
          </a:xfrm>
        </p:spPr>
      </p:pic>
      <p:pic>
        <p:nvPicPr>
          <p:cNvPr id="7" name="Content Placeholder 6"/>
          <p:cNvPicPr>
            <a:picLocks noGrp="1" noChangeAspect="1"/>
          </p:cNvPicPr>
          <p:nvPr>
            <p:ph sz="quarter" idx="13"/>
          </p:nvPr>
        </p:nvPicPr>
        <p:blipFill rotWithShape="1">
          <a:blip r:embed="rId4" cstate="print">
            <a:extLst>
              <a:ext uri="{28A0092B-C50C-407E-A947-70E740481C1C}">
                <a14:useLocalDpi xmlns:a14="http://schemas.microsoft.com/office/drawing/2010/main" val="0"/>
              </a:ext>
            </a:extLst>
          </a:blip>
          <a:srcRect t="9246"/>
          <a:stretch/>
        </p:blipFill>
        <p:spPr>
          <a:xfrm>
            <a:off x="838199" y="1218605"/>
            <a:ext cx="3589449" cy="3257551"/>
          </a:xfrm>
        </p:spPr>
      </p:pic>
    </p:spTree>
  </p:cSld>
  <p:clrMapOvr>
    <a:masterClrMapping/>
  </p:clrMapOvr>
  <p:transition>
    <p:fade/>
  </p:transition>
  <p:timing>
    <p:tnLst>
      <p:par>
        <p:cTn id="1" dur="indefinite" restart="never" nodeType="tmRoot"/>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10.jpeg"/></Relationships>
</file>

<file path=ppt/theme/theme1.xml><?xml version="1.0" encoding="utf-8"?>
<a:theme xmlns:a="http://schemas.openxmlformats.org/drawingml/2006/main" name="Purple Swirl">
  <a:themeElements>
    <a:clrScheme name="Blue Template-Template">
      <a:dk1>
        <a:srgbClr val="000000"/>
      </a:dk1>
      <a:lt1>
        <a:srgbClr val="FFFFFF"/>
      </a:lt1>
      <a:dk2>
        <a:srgbClr val="050595"/>
      </a:dk2>
      <a:lt2>
        <a:srgbClr val="FFFF99"/>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APDescription xmlns="4873beb7-5857-4685-be1f-d57550cc96cc" xsi:nil="true"/>
    <AssetExpire xmlns="4873beb7-5857-4685-be1f-d57550cc96cc">2100-01-01T00:00:00+00:00</AssetExpire>
    <IntlLangReviewDate xmlns="4873beb7-5857-4685-be1f-d57550cc96cc" xsi:nil="true"/>
    <SubmitterId xmlns="4873beb7-5857-4685-be1f-d57550cc96cc" xsi:nil="true"/>
    <IntlLangReview xmlns="4873beb7-5857-4685-be1f-d57550cc96cc" xsi:nil="true"/>
    <EditorialStatus xmlns="4873beb7-5857-4685-be1f-d57550cc96cc" xsi:nil="true"/>
    <OriginAsset xmlns="4873beb7-5857-4685-be1f-d57550cc96cc" xsi:nil="true"/>
    <Markets xmlns="4873beb7-5857-4685-be1f-d57550cc96cc"/>
    <AcquiredFrom xmlns="4873beb7-5857-4685-be1f-d57550cc96cc" xsi:nil="true"/>
    <AssetStart xmlns="4873beb7-5857-4685-be1f-d57550cc96cc">2009-05-30T20:54:16+00:00</AssetStart>
    <PublishStatusLookup xmlns="4873beb7-5857-4685-be1f-d57550cc96cc">
      <Value>266623</Value>
      <Value>1317289</Value>
    </PublishStatusLookup>
    <MarketSpecific xmlns="4873beb7-5857-4685-be1f-d57550cc96cc" xsi:nil="true"/>
    <APAuthor xmlns="4873beb7-5857-4685-be1f-d57550cc96cc">
      <UserInfo>
        <DisplayName/>
        <AccountId>92</AccountId>
        <AccountType/>
      </UserInfo>
    </APAuthor>
    <IntlLangReviewer xmlns="4873beb7-5857-4685-be1f-d57550cc96cc" xsi:nil="true"/>
    <CSXSubmissionDate xmlns="4873beb7-5857-4685-be1f-d57550cc96cc" xsi:nil="true"/>
    <NumericId xmlns="4873beb7-5857-4685-be1f-d57550cc96cc">-1</NumericId>
    <ParentAssetId xmlns="4873beb7-5857-4685-be1f-d57550cc96cc" xsi:nil="true"/>
    <OriginalSourceMarket xmlns="4873beb7-5857-4685-be1f-d57550cc96cc" xsi:nil="true"/>
    <ApprovalStatus xmlns="4873beb7-5857-4685-be1f-d57550cc96cc">InProgress</ApprovalStatus>
    <SourceTitle xmlns="4873beb7-5857-4685-be1f-d57550cc96cc">Sample presentation slides (Purple swirl design)</SourceTitle>
    <CSXUpdate xmlns="4873beb7-5857-4685-be1f-d57550cc96cc">false</CSXUpdate>
    <IntlLocPriority xmlns="4873beb7-5857-4685-be1f-d57550cc96cc" xsi:nil="true"/>
    <UAProjectedTotalWords xmlns="4873beb7-5857-4685-be1f-d57550cc96cc" xsi:nil="true"/>
    <AssetType xmlns="4873beb7-5857-4685-be1f-d57550cc96cc">TP</AssetType>
    <MachineTranslated xmlns="4873beb7-5857-4685-be1f-d57550cc96cc">false</MachineTranslated>
    <TemplateStatus xmlns="4873beb7-5857-4685-be1f-d57550cc96cc">Complete</TemplateStatus>
    <OutputCachingOn xmlns="4873beb7-5857-4685-be1f-d57550cc96cc">false</OutputCachingOn>
    <IsSearchable xmlns="4873beb7-5857-4685-be1f-d57550cc96cc">false</IsSearchable>
    <HandoffToMSDN xmlns="4873beb7-5857-4685-be1f-d57550cc96cc" xsi:nil="true"/>
    <UALocRecommendation xmlns="4873beb7-5857-4685-be1f-d57550cc96cc">Localize</UALocRecommendation>
    <UALocComments xmlns="4873beb7-5857-4685-be1f-d57550cc96cc" xsi:nil="true"/>
    <ShowIn xmlns="4873beb7-5857-4685-be1f-d57550cc96cc">Show everywhere</ShowIn>
    <ThumbnailAssetId xmlns="4873beb7-5857-4685-be1f-d57550cc96cc" xsi:nil="true"/>
    <ContentItem xmlns="4873beb7-5857-4685-be1f-d57550cc96cc" xsi:nil="true"/>
    <LastModifiedDateTime xmlns="4873beb7-5857-4685-be1f-d57550cc96cc" xsi:nil="true"/>
    <ClipArtFilename xmlns="4873beb7-5857-4685-be1f-d57550cc96cc" xsi:nil="true"/>
    <CSXHash xmlns="4873beb7-5857-4685-be1f-d57550cc96cc" xsi:nil="true"/>
    <DirectSourceMarket xmlns="4873beb7-5857-4685-be1f-d57550cc96cc" xsi:nil="true"/>
    <PlannedPubDate xmlns="4873beb7-5857-4685-be1f-d57550cc96cc" xsi:nil="true"/>
    <ArtSampleDocs xmlns="4873beb7-5857-4685-be1f-d57550cc96cc" xsi:nil="true"/>
    <TrustLevel xmlns="4873beb7-5857-4685-be1f-d57550cc96cc">1 Microsoft Managed Content</TrustLevel>
    <CSXSubmissionMarket xmlns="4873beb7-5857-4685-be1f-d57550cc96cc" xsi:nil="true"/>
    <VoteCount xmlns="4873beb7-5857-4685-be1f-d57550cc96cc" xsi:nil="true"/>
    <BusinessGroup xmlns="4873beb7-5857-4685-be1f-d57550cc96cc" xsi:nil="true"/>
    <TimesCloned xmlns="4873beb7-5857-4685-be1f-d57550cc96cc" xsi:nil="true"/>
    <AverageRating xmlns="4873beb7-5857-4685-be1f-d57550cc96cc" xsi:nil="true"/>
    <Provider xmlns="4873beb7-5857-4685-be1f-d57550cc96cc">EY006220130</Provider>
    <UACurrentWords xmlns="4873beb7-5857-4685-be1f-d57550cc96cc">0</UACurrentWords>
    <AssetId xmlns="4873beb7-5857-4685-be1f-d57550cc96cc">TP010286771</AssetId>
    <APEditor xmlns="4873beb7-5857-4685-be1f-d57550cc96cc">
      <UserInfo>
        <DisplayName/>
        <AccountId>170</AccountId>
        <AccountType/>
      </UserInfo>
    </APEditor>
    <DSATActionTaken xmlns="4873beb7-5857-4685-be1f-d57550cc96cc" xsi:nil="true"/>
    <IsDeleted xmlns="4873beb7-5857-4685-be1f-d57550cc96cc">false</IsDeleted>
    <PublishTargets xmlns="4873beb7-5857-4685-be1f-d57550cc96cc">OfficeOnline</PublishTargets>
    <ApprovalLog xmlns="4873beb7-5857-4685-be1f-d57550cc96cc" xsi:nil="true"/>
    <BugNumber xmlns="4873beb7-5857-4685-be1f-d57550cc96cc">193. 199</BugNumber>
    <CrawlForDependencies xmlns="4873beb7-5857-4685-be1f-d57550cc96cc">false</CrawlForDependencies>
    <LastHandOff xmlns="4873beb7-5857-4685-be1f-d57550cc96cc" xsi:nil="true"/>
    <Milestone xmlns="4873beb7-5857-4685-be1f-d57550cc96cc" xsi:nil="true"/>
    <UANotes xmlns="4873beb7-5857-4685-be1f-d57550cc96cc">FedEx</UANotes>
    <PrimaryImageGen xmlns="4873beb7-5857-4685-be1f-d57550cc96cc">true</PrimaryImageGen>
    <TPFriendlyName xmlns="4873beb7-5857-4685-be1f-d57550cc96cc">Sample presentation slides (Purple swirl design)</TPFriendlyName>
    <OpenTemplate xmlns="4873beb7-5857-4685-be1f-d57550cc96cc">true</OpenTemplate>
    <TPInstallLocation xmlns="4873beb7-5857-4685-be1f-d57550cc96cc">{My Templates}</TPInstallLocation>
    <TPCommandLine xmlns="4873beb7-5857-4685-be1f-d57550cc96cc">{PP} /n {FilePath}</TPCommandLine>
    <TPAppVersion xmlns="4873beb7-5857-4685-be1f-d57550cc96cc">12</TPAppVersion>
    <TPLaunchHelpLinkType xmlns="4873beb7-5857-4685-be1f-d57550cc96cc">Template</TPLaunchHelpLinkType>
    <TPLaunchHelpLink xmlns="4873beb7-5857-4685-be1f-d57550cc96cc" xsi:nil="true"/>
    <TPApplication xmlns="4873beb7-5857-4685-be1f-d57550cc96cc">PowerPoint</TPApplication>
    <TPNamespace xmlns="4873beb7-5857-4685-be1f-d57550cc96cc">POWERPNT</TPNamespace>
    <TPExecutable xmlns="4873beb7-5857-4685-be1f-d57550cc96cc" xsi:nil="true"/>
    <TPComponent xmlns="4873beb7-5857-4685-be1f-d57550cc96cc">PPTFiles</TPComponent>
    <TPClientViewer xmlns="4873beb7-5857-4685-be1f-d57550cc96cc">Microsoft Office PowerPoint</TPClientViewer>
    <LastPublishResultLookup xmlns="4873beb7-5857-4685-be1f-d57550cc96cc" xsi:nil="true"/>
    <PolicheckWords xmlns="4873beb7-5857-4685-be1f-d57550cc96cc" xsi:nil="true"/>
    <FriendlyTitle xmlns="4873beb7-5857-4685-be1f-d57550cc96cc" xsi:nil="true"/>
    <Manager xmlns="4873beb7-5857-4685-be1f-d57550cc96cc" xsi:nil="true"/>
    <EditorialTags xmlns="4873beb7-5857-4685-be1f-d57550cc96cc" xsi:nil="true"/>
    <LegacyData xmlns="4873beb7-5857-4685-be1f-d57550cc96cc" xsi:nil="true"/>
    <Downloads xmlns="4873beb7-5857-4685-be1f-d57550cc96cc">0</Downloads>
    <Providers xmlns="4873beb7-5857-4685-be1f-d57550cc96cc" xsi:nil="true"/>
    <TemplateTemplateType xmlns="4873beb7-5857-4685-be1f-d57550cc96cc">PowerPoint 12 Default</TemplateTemplateType>
    <OOCacheId xmlns="4873beb7-5857-4685-be1f-d57550cc96cc" xsi:nil="true"/>
    <BlockPublish xmlns="4873beb7-5857-4685-be1f-d57550cc96cc" xsi:nil="true"/>
    <CampaignTagsTaxHTField0 xmlns="4873beb7-5857-4685-be1f-d57550cc96cc">
      <Terms xmlns="http://schemas.microsoft.com/office/infopath/2007/PartnerControls"/>
    </CampaignTagsTaxHTField0>
    <LocLastLocAttemptVersionLookup xmlns="4873beb7-5857-4685-be1f-d57550cc96cc">116084</LocLastLocAttemptVersionLookup>
    <LocLastLocAttemptVersionTypeLookup xmlns="4873beb7-5857-4685-be1f-d57550cc96cc" xsi:nil="true"/>
    <LocOverallPreviewStatusLookup xmlns="4873beb7-5857-4685-be1f-d57550cc96cc" xsi:nil="true"/>
    <LocOverallPublishStatusLookup xmlns="4873beb7-5857-4685-be1f-d57550cc96cc" xsi:nil="true"/>
    <TaxCatchAll xmlns="4873beb7-5857-4685-be1f-d57550cc96cc"/>
    <LocNewPublishedVersionLookup xmlns="4873beb7-5857-4685-be1f-d57550cc96cc" xsi:nil="true"/>
    <LocPublishedDependentAssetsLookup xmlns="4873beb7-5857-4685-be1f-d57550cc96cc" xsi:nil="true"/>
    <LocComments xmlns="4873beb7-5857-4685-be1f-d57550cc96cc" xsi:nil="true"/>
    <LocProcessedForMarketsLookup xmlns="4873beb7-5857-4685-be1f-d57550cc96cc" xsi:nil="true"/>
    <LocRecommendedHandoff xmlns="4873beb7-5857-4685-be1f-d57550cc96cc" xsi:nil="true"/>
    <LocManualTestRequired xmlns="4873beb7-5857-4685-be1f-d57550cc96cc" xsi:nil="true"/>
    <LocProcessedForHandoffsLookup xmlns="4873beb7-5857-4685-be1f-d57550cc96cc" xsi:nil="true"/>
    <LocOverallHandbackStatusLookup xmlns="4873beb7-5857-4685-be1f-d57550cc96cc" xsi:nil="true"/>
    <LocalizationTagsTaxHTField0 xmlns="4873beb7-5857-4685-be1f-d57550cc96cc">
      <Terms xmlns="http://schemas.microsoft.com/office/infopath/2007/PartnerControls"/>
    </LocalizationTagsTaxHTField0>
    <FeatureTagsTaxHTField0 xmlns="4873beb7-5857-4685-be1f-d57550cc96cc">
      <Terms xmlns="http://schemas.microsoft.com/office/infopath/2007/PartnerControls"/>
    </FeatureTagsTaxHTField0>
    <LocOverallLocStatusLookup xmlns="4873beb7-5857-4685-be1f-d57550cc96cc" xsi:nil="true"/>
    <LocPublishedLinkedAssetsLookup xmlns="4873beb7-5857-4685-be1f-d57550cc96cc" xsi:nil="true"/>
    <InternalTagsTaxHTField0 xmlns="4873beb7-5857-4685-be1f-d57550cc96cc">
      <Terms xmlns="http://schemas.microsoft.com/office/infopath/2007/PartnerControls"/>
    </InternalTagsTaxHTField0>
    <RecommendationsModifier xmlns="4873beb7-5857-4685-be1f-d57550cc96cc" xsi:nil="true"/>
    <ScenarioTagsTaxHTField0 xmlns="4873beb7-5857-4685-be1f-d57550cc96cc">
      <Terms xmlns="http://schemas.microsoft.com/office/infopath/2007/PartnerControls"/>
    </ScenarioTagsTaxHTField0>
    <OriginalRelease xmlns="4873beb7-5857-4685-be1f-d57550cc96cc">14</OriginalRelease>
    <LocMarketGroupTiers2 xmlns="4873beb7-5857-4685-be1f-d57550cc96cc" xsi:nil="true"/>
  </documentManagement>
</p:properties>
</file>

<file path=customXml/item3.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ACF54C18-B3E8-4DE4-AC2B-7D7B34C6EC3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E556350-7C35-44ED-9B37-90874D4E7747}">
  <ds:schemaRefs>
    <ds:schemaRef ds:uri="http://www.w3.org/XML/1998/namespace"/>
    <ds:schemaRef ds:uri="http://schemas.microsoft.com/office/infopath/2007/PartnerControls"/>
    <ds:schemaRef ds:uri="http://schemas.openxmlformats.org/package/2006/metadata/core-properties"/>
    <ds:schemaRef ds:uri="http://purl.org/dc/elements/1.1/"/>
    <ds:schemaRef ds:uri="http://purl.org/dc/terms/"/>
    <ds:schemaRef ds:uri="http://schemas.microsoft.com/office/2006/documentManagement/types"/>
    <ds:schemaRef ds:uri="http://purl.org/dc/dcmitype/"/>
    <ds:schemaRef ds:uri="4873beb7-5857-4685-be1f-d57550cc96cc"/>
    <ds:schemaRef ds:uri="http://schemas.microsoft.com/office/2006/metadata/properties"/>
  </ds:schemaRefs>
</ds:datastoreItem>
</file>

<file path=customXml/itemProps3.xml><?xml version="1.0" encoding="utf-8"?>
<ds:datastoreItem xmlns:ds="http://schemas.openxmlformats.org/officeDocument/2006/customXml" ds:itemID="{FF1C2956-3149-421A-A7B3-3A4134C2C09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Purple Swirl</Template>
  <TotalTime>1600</TotalTime>
  <Words>555</Words>
  <Application>Microsoft Office PowerPoint</Application>
  <PresentationFormat>On-screen Show (16:9)</PresentationFormat>
  <Paragraphs>34</Paragraphs>
  <Slides>20</Slides>
  <Notes>7</Notes>
  <HiddenSlides>0</HiddenSlides>
  <MMClips>0</MMClips>
  <ScaleCrop>false</ScaleCrop>
  <HeadingPairs>
    <vt:vector size="4" baseType="variant">
      <vt:variant>
        <vt:lpstr>Theme</vt:lpstr>
      </vt:variant>
      <vt:variant>
        <vt:i4>3</vt:i4>
      </vt:variant>
      <vt:variant>
        <vt:lpstr>Slide Titles</vt:lpstr>
      </vt:variant>
      <vt:variant>
        <vt:i4>20</vt:i4>
      </vt:variant>
    </vt:vector>
  </HeadingPairs>
  <TitlesOfParts>
    <vt:vector size="23" baseType="lpstr">
      <vt:lpstr>Purple Swirl</vt:lpstr>
      <vt:lpstr>White with Courier font for code slides</vt:lpstr>
      <vt:lpstr>Executive</vt:lpstr>
      <vt:lpstr>From Outcast to “Incast”: Reintegrating Disenfranchised Youth Through an Intergenerational Approach</vt:lpstr>
      <vt:lpstr>Christmas Morning</vt:lpstr>
      <vt:lpstr>PowerPoint Presentation</vt:lpstr>
      <vt:lpstr>PowerPoint Presentation</vt:lpstr>
      <vt:lpstr>PowerPoint Presentation</vt:lpstr>
      <vt:lpstr>PowerPoint Presentation</vt:lpstr>
      <vt:lpstr>PowerPoint Presentation</vt:lpstr>
      <vt:lpstr>PowerPoint Presentation</vt:lpstr>
      <vt:lpstr>Legion Partnership</vt:lpstr>
      <vt:lpstr>PowerPoint Presentation</vt:lpstr>
      <vt:lpstr>PowerPoint Presentation</vt:lpstr>
      <vt:lpstr>PowerPoint Presentation</vt:lpstr>
      <vt:lpstr>High School Seniors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Presentation</dc:title>
  <dc:creator>Sandy</dc:creator>
  <cp:lastModifiedBy>Sandy</cp:lastModifiedBy>
  <cp:revision>60</cp:revision>
  <dcterms:created xsi:type="dcterms:W3CDTF">2016-12-27T18:37:43Z</dcterms:created>
  <dcterms:modified xsi:type="dcterms:W3CDTF">2017-01-10T03:06:24Z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0x0101006EDDDB5EE6D98C44930B742096920B300400F5B6D36B3EF94B4E9A635CDF2A18F5B8</vt:lpwstr>
  </property>
  <property fmtid="{D5CDD505-2E9C-101B-9397-08002B2CF9AE}" pid="3" name="ImageGenCounter">
    <vt:lpwstr>0</vt:lpwstr>
  </property>
  <property fmtid="{D5CDD505-2E9C-101B-9397-08002B2CF9AE}" pid="4" name="ViolationReportStatus">
    <vt:lpwstr>None</vt:lpwstr>
  </property>
  <property fmtid="{D5CDD505-2E9C-101B-9397-08002B2CF9AE}" pid="5" name="ImageGenStatus">
    <vt:lpwstr>0</vt:lpwstr>
  </property>
  <property fmtid="{D5CDD505-2E9C-101B-9397-08002B2CF9AE}" pid="6" name="PolicheckStatus">
    <vt:lpwstr>0</vt:lpwstr>
  </property>
  <property fmtid="{D5CDD505-2E9C-101B-9397-08002B2CF9AE}" pid="7" name="Applications">
    <vt:lpwstr>419;#zpp140;#79;#tpl120;#65;#zpp120</vt:lpwstr>
  </property>
  <property fmtid="{D5CDD505-2E9C-101B-9397-08002B2CF9AE}" pid="8" name="PolicheckCounter">
    <vt:lpwstr>0</vt:lpwstr>
  </property>
  <property fmtid="{D5CDD505-2E9C-101B-9397-08002B2CF9AE}" pid="9" name="APTrustLevel">
    <vt:r8>1</vt:r8>
  </property>
</Properties>
</file>